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0" r:id="rId1"/>
  </p:sldMasterIdLst>
  <p:notesMasterIdLst>
    <p:notesMasterId r:id="rId19"/>
  </p:notesMasterIdLst>
  <p:handoutMasterIdLst>
    <p:handoutMasterId r:id="rId20"/>
  </p:handoutMasterIdLst>
  <p:sldIdLst>
    <p:sldId id="265" r:id="rId2"/>
    <p:sldId id="266" r:id="rId3"/>
    <p:sldId id="267" r:id="rId4"/>
    <p:sldId id="270" r:id="rId5"/>
    <p:sldId id="269" r:id="rId6"/>
    <p:sldId id="268" r:id="rId7"/>
    <p:sldId id="281" r:id="rId8"/>
    <p:sldId id="274" r:id="rId9"/>
    <p:sldId id="282" r:id="rId10"/>
    <p:sldId id="275" r:id="rId11"/>
    <p:sldId id="278" r:id="rId12"/>
    <p:sldId id="279" r:id="rId13"/>
    <p:sldId id="280" r:id="rId14"/>
    <p:sldId id="277" r:id="rId15"/>
    <p:sldId id="283" r:id="rId16"/>
    <p:sldId id="272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FF"/>
    <a:srgbClr val="004677"/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54479" autoAdjust="0"/>
  </p:normalViewPr>
  <p:slideViewPr>
    <p:cSldViewPr snapToGrid="0">
      <p:cViewPr varScale="1">
        <p:scale>
          <a:sx n="60" d="100"/>
          <a:sy n="60" d="100"/>
        </p:scale>
        <p:origin x="2550" y="90"/>
      </p:cViewPr>
      <p:guideLst/>
    </p:cSldViewPr>
  </p:slideViewPr>
  <p:outlineViewPr>
    <p:cViewPr>
      <p:scale>
        <a:sx n="33" d="100"/>
        <a:sy n="33" d="100"/>
      </p:scale>
      <p:origin x="0" y="-279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5F87B-EF7F-4933-8231-76918279DD23}" type="doc">
      <dgm:prSet loTypeId="urn:microsoft.com/office/officeart/2005/8/layout/targe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B274E5-E5B1-40E8-A815-6A811B3416A9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Design and Implementation</a:t>
          </a:r>
          <a:br>
            <a:rPr lang="en-US" sz="1700" dirty="0"/>
          </a:br>
          <a:r>
            <a:rPr lang="en-US" sz="1400" dirty="0"/>
            <a:t>Developed a four-microphone hardware setup.</a:t>
          </a:r>
        </a:p>
      </dgm:t>
    </dgm:pt>
    <dgm:pt modelId="{8E658D2E-68DE-4895-B340-02967295DBD7}" type="parTrans" cxnId="{36B641ED-A3EC-4BF7-96A3-68EB8AB0D3B3}">
      <dgm:prSet/>
      <dgm:spPr/>
      <dgm:t>
        <a:bodyPr/>
        <a:lstStyle/>
        <a:p>
          <a:endParaRPr lang="en-US"/>
        </a:p>
      </dgm:t>
    </dgm:pt>
    <dgm:pt modelId="{66269D85-04BE-4814-89B6-E495E52513D8}" type="sibTrans" cxnId="{36B641ED-A3EC-4BF7-96A3-68EB8AB0D3B3}">
      <dgm:prSet/>
      <dgm:spPr/>
      <dgm:t>
        <a:bodyPr/>
        <a:lstStyle/>
        <a:p>
          <a:endParaRPr lang="en-US"/>
        </a:p>
      </dgm:t>
    </dgm:pt>
    <dgm:pt modelId="{AE068195-1C07-4895-9CF8-5A976731156D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3">
                  <a:lumMod val="75000"/>
                </a:schemeClr>
              </a:solidFill>
            </a:rPr>
            <a:t>Localization</a:t>
          </a:r>
          <a:br>
            <a:rPr lang="en-US" sz="1300" dirty="0"/>
          </a:br>
          <a:r>
            <a:rPr lang="en-US" sz="1400" dirty="0"/>
            <a:t>Implemented the Time Difference of Arrival (TDOA) method.</a:t>
          </a:r>
        </a:p>
      </dgm:t>
    </dgm:pt>
    <dgm:pt modelId="{B54305B1-5B87-4184-BD58-2B13EC29D191}" type="parTrans" cxnId="{8D894B8A-4087-48BA-8934-F5105A6E5F78}">
      <dgm:prSet/>
      <dgm:spPr/>
      <dgm:t>
        <a:bodyPr/>
        <a:lstStyle/>
        <a:p>
          <a:endParaRPr lang="en-US"/>
        </a:p>
      </dgm:t>
    </dgm:pt>
    <dgm:pt modelId="{185DFC40-6684-43BE-8697-43C48D422087}" type="sibTrans" cxnId="{8D894B8A-4087-48BA-8934-F5105A6E5F78}">
      <dgm:prSet/>
      <dgm:spPr/>
      <dgm:t>
        <a:bodyPr/>
        <a:lstStyle/>
        <a:p>
          <a:endParaRPr lang="en-US"/>
        </a:p>
      </dgm:t>
    </dgm:pt>
    <dgm:pt modelId="{AEF6B4BE-FB77-4C26-9CEE-102E126F1561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4">
                  <a:lumMod val="75000"/>
                </a:schemeClr>
              </a:solidFill>
            </a:rPr>
            <a:t>Algorithm Development</a:t>
          </a:r>
          <a:br>
            <a:rPr lang="en-US" sz="2000" b="1" dirty="0"/>
          </a:br>
          <a:r>
            <a:rPr lang="en-US" sz="1400" b="0" dirty="0"/>
            <a:t>Created algorithms to estimate sound source distance.</a:t>
          </a:r>
        </a:p>
      </dgm:t>
    </dgm:pt>
    <dgm:pt modelId="{DE2979A8-BC07-458D-A68B-9E1BC56E0BD0}" type="parTrans" cxnId="{AA6F3F69-1CE9-4494-9F13-C72400721106}">
      <dgm:prSet/>
      <dgm:spPr/>
      <dgm:t>
        <a:bodyPr/>
        <a:lstStyle/>
        <a:p>
          <a:endParaRPr lang="en-US"/>
        </a:p>
      </dgm:t>
    </dgm:pt>
    <dgm:pt modelId="{E0AFC61C-A698-418F-B0DB-4B5B93F86513}" type="sibTrans" cxnId="{AA6F3F69-1CE9-4494-9F13-C72400721106}">
      <dgm:prSet/>
      <dgm:spPr/>
      <dgm:t>
        <a:bodyPr/>
        <a:lstStyle/>
        <a:p>
          <a:endParaRPr lang="en-US"/>
        </a:p>
      </dgm:t>
    </dgm:pt>
    <dgm:pt modelId="{E2E070E8-41D1-4ADE-B553-75CDB12E942B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5">
                  <a:lumMod val="75000"/>
                </a:schemeClr>
              </a:solidFill>
            </a:rPr>
            <a:t>Testing and Evaluation</a:t>
          </a:r>
          <a:br>
            <a:rPr lang="en-US" sz="1400" dirty="0"/>
          </a:br>
          <a:r>
            <a:rPr lang="en-US" sz="1400" dirty="0"/>
            <a:t>Conducted tests to assess system performance and identified potential areas for improvement.</a:t>
          </a:r>
        </a:p>
      </dgm:t>
    </dgm:pt>
    <dgm:pt modelId="{F42461B1-1A06-4DFF-B929-D0FAD55575F4}" type="parTrans" cxnId="{FA9BC054-EFB4-44B3-9522-2B3B367ED28F}">
      <dgm:prSet/>
      <dgm:spPr/>
      <dgm:t>
        <a:bodyPr/>
        <a:lstStyle/>
        <a:p>
          <a:endParaRPr lang="en-US"/>
        </a:p>
      </dgm:t>
    </dgm:pt>
    <dgm:pt modelId="{97D4F558-04AF-4E3D-9363-D68905779DB9}" type="sibTrans" cxnId="{FA9BC054-EFB4-44B3-9522-2B3B367ED28F}">
      <dgm:prSet/>
      <dgm:spPr/>
      <dgm:t>
        <a:bodyPr/>
        <a:lstStyle/>
        <a:p>
          <a:endParaRPr lang="en-US"/>
        </a:p>
      </dgm:t>
    </dgm:pt>
    <dgm:pt modelId="{15F00748-073C-484B-8E80-4B8027BA2270}" type="pres">
      <dgm:prSet presAssocID="{7F25F87B-EF7F-4933-8231-76918279DD2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138E079-81A7-4CA4-9AE4-633142B9929C}" type="pres">
      <dgm:prSet presAssocID="{B0B274E5-E5B1-40E8-A815-6A811B3416A9}" presName="circle1" presStyleLbl="node1" presStyleIdx="0" presStyleCnt="4"/>
      <dgm:spPr/>
    </dgm:pt>
    <dgm:pt modelId="{5544EDAE-230E-40A6-B715-C8C1B36819F3}" type="pres">
      <dgm:prSet presAssocID="{B0B274E5-E5B1-40E8-A815-6A811B3416A9}" presName="space" presStyleCnt="0"/>
      <dgm:spPr/>
    </dgm:pt>
    <dgm:pt modelId="{FAD2CD02-4236-42D6-B8E4-CD1046284110}" type="pres">
      <dgm:prSet presAssocID="{B0B274E5-E5B1-40E8-A815-6A811B3416A9}" presName="rect1" presStyleLbl="alignAcc1" presStyleIdx="0" presStyleCnt="4"/>
      <dgm:spPr/>
    </dgm:pt>
    <dgm:pt modelId="{8562B75E-89E4-48B0-BE7B-6C2278B142FE}" type="pres">
      <dgm:prSet presAssocID="{AE068195-1C07-4895-9CF8-5A976731156D}" presName="vertSpace2" presStyleLbl="node1" presStyleIdx="0" presStyleCnt="4"/>
      <dgm:spPr/>
    </dgm:pt>
    <dgm:pt modelId="{CEF4A2BB-567B-4627-94C5-5A1AD5E3F1B8}" type="pres">
      <dgm:prSet presAssocID="{AE068195-1C07-4895-9CF8-5A976731156D}" presName="circle2" presStyleLbl="node1" presStyleIdx="1" presStyleCnt="4"/>
      <dgm:spPr/>
    </dgm:pt>
    <dgm:pt modelId="{53E42609-FD6D-4694-BCD4-89D2A6F8BA43}" type="pres">
      <dgm:prSet presAssocID="{AE068195-1C07-4895-9CF8-5A976731156D}" presName="rect2" presStyleLbl="alignAcc1" presStyleIdx="1" presStyleCnt="4"/>
      <dgm:spPr/>
    </dgm:pt>
    <dgm:pt modelId="{17444078-CC35-4BE8-ABED-17CBB9085053}" type="pres">
      <dgm:prSet presAssocID="{AEF6B4BE-FB77-4C26-9CEE-102E126F1561}" presName="vertSpace3" presStyleLbl="node1" presStyleIdx="1" presStyleCnt="4"/>
      <dgm:spPr/>
    </dgm:pt>
    <dgm:pt modelId="{2D376248-7846-4BD7-BBC3-DB4E9E34198F}" type="pres">
      <dgm:prSet presAssocID="{AEF6B4BE-FB77-4C26-9CEE-102E126F1561}" presName="circle3" presStyleLbl="node1" presStyleIdx="2" presStyleCnt="4"/>
      <dgm:spPr/>
    </dgm:pt>
    <dgm:pt modelId="{8AF53116-B520-4E61-9B4A-09B532BFD8D5}" type="pres">
      <dgm:prSet presAssocID="{AEF6B4BE-FB77-4C26-9CEE-102E126F1561}" presName="rect3" presStyleLbl="alignAcc1" presStyleIdx="2" presStyleCnt="4"/>
      <dgm:spPr/>
    </dgm:pt>
    <dgm:pt modelId="{7776F357-F2CC-41A4-A135-55F9A96CBF44}" type="pres">
      <dgm:prSet presAssocID="{E2E070E8-41D1-4ADE-B553-75CDB12E942B}" presName="vertSpace4" presStyleLbl="node1" presStyleIdx="2" presStyleCnt="4"/>
      <dgm:spPr/>
    </dgm:pt>
    <dgm:pt modelId="{A8E6FA83-6696-4BBF-91AB-C9576AA54328}" type="pres">
      <dgm:prSet presAssocID="{E2E070E8-41D1-4ADE-B553-75CDB12E942B}" presName="circle4" presStyleLbl="node1" presStyleIdx="3" presStyleCnt="4"/>
      <dgm:spPr/>
    </dgm:pt>
    <dgm:pt modelId="{573357A3-DFC0-479B-A571-425D6DD8694A}" type="pres">
      <dgm:prSet presAssocID="{E2E070E8-41D1-4ADE-B553-75CDB12E942B}" presName="rect4" presStyleLbl="alignAcc1" presStyleIdx="3" presStyleCnt="4"/>
      <dgm:spPr/>
    </dgm:pt>
    <dgm:pt modelId="{998D0AD9-DA8C-4B88-B78C-F9F08ECE504C}" type="pres">
      <dgm:prSet presAssocID="{B0B274E5-E5B1-40E8-A815-6A811B3416A9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73DBDFEB-2519-48A0-81D1-9F65C9E074AB}" type="pres">
      <dgm:prSet presAssocID="{AE068195-1C07-4895-9CF8-5A976731156D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C8949881-C602-4F27-8AAF-EEB1D6D349ED}" type="pres">
      <dgm:prSet presAssocID="{AEF6B4BE-FB77-4C26-9CEE-102E126F1561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0E6D3691-8FCF-4B95-8B25-1CFBBC387F91}" type="pres">
      <dgm:prSet presAssocID="{E2E070E8-41D1-4ADE-B553-75CDB12E942B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424D0D1C-B841-4B91-AE30-A5D14CA80E88}" type="presOf" srcId="{B0B274E5-E5B1-40E8-A815-6A811B3416A9}" destId="{FAD2CD02-4236-42D6-B8E4-CD1046284110}" srcOrd="0" destOrd="0" presId="urn:microsoft.com/office/officeart/2005/8/layout/target3"/>
    <dgm:cxn modelId="{70518126-4474-43E3-B6D4-00C8B77E128D}" type="presOf" srcId="{E2E070E8-41D1-4ADE-B553-75CDB12E942B}" destId="{0E6D3691-8FCF-4B95-8B25-1CFBBC387F91}" srcOrd="1" destOrd="0" presId="urn:microsoft.com/office/officeart/2005/8/layout/target3"/>
    <dgm:cxn modelId="{6124F932-6EF3-4485-B864-DF6B586EBF4E}" type="presOf" srcId="{7F25F87B-EF7F-4933-8231-76918279DD23}" destId="{15F00748-073C-484B-8E80-4B8027BA2270}" srcOrd="0" destOrd="0" presId="urn:microsoft.com/office/officeart/2005/8/layout/target3"/>
    <dgm:cxn modelId="{AA6F3F69-1CE9-4494-9F13-C72400721106}" srcId="{7F25F87B-EF7F-4933-8231-76918279DD23}" destId="{AEF6B4BE-FB77-4C26-9CEE-102E126F1561}" srcOrd="2" destOrd="0" parTransId="{DE2979A8-BC07-458D-A68B-9E1BC56E0BD0}" sibTransId="{E0AFC61C-A698-418F-B0DB-4B5B93F86513}"/>
    <dgm:cxn modelId="{ECA0014C-0C7E-46A2-BE0E-F0FDD29F3E68}" type="presOf" srcId="{AEF6B4BE-FB77-4C26-9CEE-102E126F1561}" destId="{8AF53116-B520-4E61-9B4A-09B532BFD8D5}" srcOrd="0" destOrd="0" presId="urn:microsoft.com/office/officeart/2005/8/layout/target3"/>
    <dgm:cxn modelId="{FA9BC054-EFB4-44B3-9522-2B3B367ED28F}" srcId="{7F25F87B-EF7F-4933-8231-76918279DD23}" destId="{E2E070E8-41D1-4ADE-B553-75CDB12E942B}" srcOrd="3" destOrd="0" parTransId="{F42461B1-1A06-4DFF-B929-D0FAD55575F4}" sibTransId="{97D4F558-04AF-4E3D-9363-D68905779DB9}"/>
    <dgm:cxn modelId="{9C30CF80-6F97-4C86-871E-E31FDA256487}" type="presOf" srcId="{AE068195-1C07-4895-9CF8-5A976731156D}" destId="{73DBDFEB-2519-48A0-81D1-9F65C9E074AB}" srcOrd="1" destOrd="0" presId="urn:microsoft.com/office/officeart/2005/8/layout/target3"/>
    <dgm:cxn modelId="{8D894B8A-4087-48BA-8934-F5105A6E5F78}" srcId="{7F25F87B-EF7F-4933-8231-76918279DD23}" destId="{AE068195-1C07-4895-9CF8-5A976731156D}" srcOrd="1" destOrd="0" parTransId="{B54305B1-5B87-4184-BD58-2B13EC29D191}" sibTransId="{185DFC40-6684-43BE-8697-43C48D422087}"/>
    <dgm:cxn modelId="{CD392F9D-9FE1-4F8E-9CB0-D70563CDFBD9}" type="presOf" srcId="{E2E070E8-41D1-4ADE-B553-75CDB12E942B}" destId="{573357A3-DFC0-479B-A571-425D6DD8694A}" srcOrd="0" destOrd="0" presId="urn:microsoft.com/office/officeart/2005/8/layout/target3"/>
    <dgm:cxn modelId="{059B3BD1-126D-4115-B18D-656438221858}" type="presOf" srcId="{AE068195-1C07-4895-9CF8-5A976731156D}" destId="{53E42609-FD6D-4694-BCD4-89D2A6F8BA43}" srcOrd="0" destOrd="0" presId="urn:microsoft.com/office/officeart/2005/8/layout/target3"/>
    <dgm:cxn modelId="{36B641ED-A3EC-4BF7-96A3-68EB8AB0D3B3}" srcId="{7F25F87B-EF7F-4933-8231-76918279DD23}" destId="{B0B274E5-E5B1-40E8-A815-6A811B3416A9}" srcOrd="0" destOrd="0" parTransId="{8E658D2E-68DE-4895-B340-02967295DBD7}" sibTransId="{66269D85-04BE-4814-89B6-E495E52513D8}"/>
    <dgm:cxn modelId="{567EB0F2-0B8C-4196-A47D-0DC1091650CA}" type="presOf" srcId="{AEF6B4BE-FB77-4C26-9CEE-102E126F1561}" destId="{C8949881-C602-4F27-8AAF-EEB1D6D349ED}" srcOrd="1" destOrd="0" presId="urn:microsoft.com/office/officeart/2005/8/layout/target3"/>
    <dgm:cxn modelId="{A9F902F6-EE46-4EEC-A41A-8F06B57AC28B}" type="presOf" srcId="{B0B274E5-E5B1-40E8-A815-6A811B3416A9}" destId="{998D0AD9-DA8C-4B88-B78C-F9F08ECE504C}" srcOrd="1" destOrd="0" presId="urn:microsoft.com/office/officeart/2005/8/layout/target3"/>
    <dgm:cxn modelId="{D25959C0-D6F3-44E0-A989-AA63D5CE121A}" type="presParOf" srcId="{15F00748-073C-484B-8E80-4B8027BA2270}" destId="{7138E079-81A7-4CA4-9AE4-633142B9929C}" srcOrd="0" destOrd="0" presId="urn:microsoft.com/office/officeart/2005/8/layout/target3"/>
    <dgm:cxn modelId="{4432CEF8-2121-4106-9A00-275E29762DE9}" type="presParOf" srcId="{15F00748-073C-484B-8E80-4B8027BA2270}" destId="{5544EDAE-230E-40A6-B715-C8C1B36819F3}" srcOrd="1" destOrd="0" presId="urn:microsoft.com/office/officeart/2005/8/layout/target3"/>
    <dgm:cxn modelId="{52894E6C-43FA-4C88-A805-89547A88C069}" type="presParOf" srcId="{15F00748-073C-484B-8E80-4B8027BA2270}" destId="{FAD2CD02-4236-42D6-B8E4-CD1046284110}" srcOrd="2" destOrd="0" presId="urn:microsoft.com/office/officeart/2005/8/layout/target3"/>
    <dgm:cxn modelId="{973BD0E5-C196-442E-BDDE-F6F0459EDBAE}" type="presParOf" srcId="{15F00748-073C-484B-8E80-4B8027BA2270}" destId="{8562B75E-89E4-48B0-BE7B-6C2278B142FE}" srcOrd="3" destOrd="0" presId="urn:microsoft.com/office/officeart/2005/8/layout/target3"/>
    <dgm:cxn modelId="{31FC8205-E574-4B86-BCE5-94FD8CE0D582}" type="presParOf" srcId="{15F00748-073C-484B-8E80-4B8027BA2270}" destId="{CEF4A2BB-567B-4627-94C5-5A1AD5E3F1B8}" srcOrd="4" destOrd="0" presId="urn:microsoft.com/office/officeart/2005/8/layout/target3"/>
    <dgm:cxn modelId="{1B2F5FCD-8A84-4517-8D20-BF87E9096252}" type="presParOf" srcId="{15F00748-073C-484B-8E80-4B8027BA2270}" destId="{53E42609-FD6D-4694-BCD4-89D2A6F8BA43}" srcOrd="5" destOrd="0" presId="urn:microsoft.com/office/officeart/2005/8/layout/target3"/>
    <dgm:cxn modelId="{69955453-297B-46BF-A42B-F9E00622DA02}" type="presParOf" srcId="{15F00748-073C-484B-8E80-4B8027BA2270}" destId="{17444078-CC35-4BE8-ABED-17CBB9085053}" srcOrd="6" destOrd="0" presId="urn:microsoft.com/office/officeart/2005/8/layout/target3"/>
    <dgm:cxn modelId="{8CB58E26-C854-4F7C-8CF0-BEE613608F44}" type="presParOf" srcId="{15F00748-073C-484B-8E80-4B8027BA2270}" destId="{2D376248-7846-4BD7-BBC3-DB4E9E34198F}" srcOrd="7" destOrd="0" presId="urn:microsoft.com/office/officeart/2005/8/layout/target3"/>
    <dgm:cxn modelId="{5329C608-E2B6-46F4-96D0-86B73B4CCD05}" type="presParOf" srcId="{15F00748-073C-484B-8E80-4B8027BA2270}" destId="{8AF53116-B520-4E61-9B4A-09B532BFD8D5}" srcOrd="8" destOrd="0" presId="urn:microsoft.com/office/officeart/2005/8/layout/target3"/>
    <dgm:cxn modelId="{CEB25152-71C8-486C-A543-BB7D79E81C4A}" type="presParOf" srcId="{15F00748-073C-484B-8E80-4B8027BA2270}" destId="{7776F357-F2CC-41A4-A135-55F9A96CBF44}" srcOrd="9" destOrd="0" presId="urn:microsoft.com/office/officeart/2005/8/layout/target3"/>
    <dgm:cxn modelId="{8EF39A4C-EF62-48FA-81E6-AC9A5195AF2C}" type="presParOf" srcId="{15F00748-073C-484B-8E80-4B8027BA2270}" destId="{A8E6FA83-6696-4BBF-91AB-C9576AA54328}" srcOrd="10" destOrd="0" presId="urn:microsoft.com/office/officeart/2005/8/layout/target3"/>
    <dgm:cxn modelId="{9CE8E300-60AE-4399-BD41-C15B5A37849C}" type="presParOf" srcId="{15F00748-073C-484B-8E80-4B8027BA2270}" destId="{573357A3-DFC0-479B-A571-425D6DD8694A}" srcOrd="11" destOrd="0" presId="urn:microsoft.com/office/officeart/2005/8/layout/target3"/>
    <dgm:cxn modelId="{14BEF1E6-F446-4FC8-9FFA-A0CDDA7E7B1F}" type="presParOf" srcId="{15F00748-073C-484B-8E80-4B8027BA2270}" destId="{998D0AD9-DA8C-4B88-B78C-F9F08ECE504C}" srcOrd="12" destOrd="0" presId="urn:microsoft.com/office/officeart/2005/8/layout/target3"/>
    <dgm:cxn modelId="{461604BC-FB8E-4F20-A221-52A8AF06CEE1}" type="presParOf" srcId="{15F00748-073C-484B-8E80-4B8027BA2270}" destId="{73DBDFEB-2519-48A0-81D1-9F65C9E074AB}" srcOrd="13" destOrd="0" presId="urn:microsoft.com/office/officeart/2005/8/layout/target3"/>
    <dgm:cxn modelId="{045D3F9C-1E28-4006-95EE-3109AAA68B64}" type="presParOf" srcId="{15F00748-073C-484B-8E80-4B8027BA2270}" destId="{C8949881-C602-4F27-8AAF-EEB1D6D349ED}" srcOrd="14" destOrd="0" presId="urn:microsoft.com/office/officeart/2005/8/layout/target3"/>
    <dgm:cxn modelId="{15EC688C-E110-40B8-9B28-3CE8F70965D9}" type="presParOf" srcId="{15F00748-073C-484B-8E80-4B8027BA2270}" destId="{0E6D3691-8FCF-4B95-8B25-1CFBBC387F91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B012BB-6E1B-4552-A76A-635A262C6C42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8F4E42-DA38-4555-9598-02B0D7C17BCF}">
      <dgm:prSet phldrT="[Text]"/>
      <dgm:spPr/>
      <dgm:t>
        <a:bodyPr/>
        <a:lstStyle/>
        <a:p>
          <a:r>
            <a:rPr lang="en-US" dirty="0"/>
            <a:t>Explored multiple techniques to improve localization accuracy.</a:t>
          </a:r>
        </a:p>
      </dgm:t>
    </dgm:pt>
    <dgm:pt modelId="{0B78E4C9-85F6-4C31-BE36-2E460BB7DE1A}" type="parTrans" cxnId="{77130297-5F28-444A-ADF6-427FCFA775A2}">
      <dgm:prSet/>
      <dgm:spPr/>
      <dgm:t>
        <a:bodyPr/>
        <a:lstStyle/>
        <a:p>
          <a:endParaRPr lang="en-US"/>
        </a:p>
      </dgm:t>
    </dgm:pt>
    <dgm:pt modelId="{39E36707-AA19-46C4-BC36-82954C916DD6}" type="sibTrans" cxnId="{77130297-5F28-444A-ADF6-427FCFA775A2}">
      <dgm:prSet/>
      <dgm:spPr/>
      <dgm:t>
        <a:bodyPr/>
        <a:lstStyle/>
        <a:p>
          <a:endParaRPr lang="en-US"/>
        </a:p>
      </dgm:t>
    </dgm:pt>
    <dgm:pt modelId="{BADDADC5-F8FC-4B30-9784-233C3E43A6C5}">
      <dgm:prSet phldrT="[Text]"/>
      <dgm:spPr/>
      <dgm:t>
        <a:bodyPr/>
        <a:lstStyle/>
        <a:p>
          <a:r>
            <a:rPr lang="en-US" dirty="0"/>
            <a:t>Tested different microphone placements (linear and square configurations).</a:t>
          </a:r>
        </a:p>
      </dgm:t>
    </dgm:pt>
    <dgm:pt modelId="{C23546C6-6044-4CDE-BB1F-2D22666E785F}" type="parTrans" cxnId="{9DA1FD37-A6F9-40AD-8265-6B3B2DAC4A36}">
      <dgm:prSet/>
      <dgm:spPr/>
      <dgm:t>
        <a:bodyPr/>
        <a:lstStyle/>
        <a:p>
          <a:endParaRPr lang="en-US"/>
        </a:p>
      </dgm:t>
    </dgm:pt>
    <dgm:pt modelId="{1E0768D5-A51B-4C26-BF37-0775175A3411}" type="sibTrans" cxnId="{9DA1FD37-A6F9-40AD-8265-6B3B2DAC4A36}">
      <dgm:prSet/>
      <dgm:spPr/>
      <dgm:t>
        <a:bodyPr/>
        <a:lstStyle/>
        <a:p>
          <a:endParaRPr lang="en-US"/>
        </a:p>
      </dgm:t>
    </dgm:pt>
    <dgm:pt modelId="{5296AAEB-135E-4AE8-A2AA-18535510EA4C}">
      <dgm:prSet phldrT="[Text]"/>
      <dgm:spPr/>
      <dgm:t>
        <a:bodyPr/>
        <a:lstStyle/>
        <a:p>
          <a:r>
            <a:rPr lang="en-US" dirty="0"/>
            <a:t>Adjusted threshold values for better sound detection.</a:t>
          </a:r>
        </a:p>
      </dgm:t>
    </dgm:pt>
    <dgm:pt modelId="{F82F6F6D-90C5-4A4F-9F09-D27D2891227A}" type="parTrans" cxnId="{22F5CE93-E6C0-4363-861C-D327D79CA99D}">
      <dgm:prSet/>
      <dgm:spPr/>
      <dgm:t>
        <a:bodyPr/>
        <a:lstStyle/>
        <a:p>
          <a:endParaRPr lang="en-US"/>
        </a:p>
      </dgm:t>
    </dgm:pt>
    <dgm:pt modelId="{9F505FF8-B8AA-47AD-9835-559F767C5E23}" type="sibTrans" cxnId="{22F5CE93-E6C0-4363-861C-D327D79CA99D}">
      <dgm:prSet/>
      <dgm:spPr/>
      <dgm:t>
        <a:bodyPr/>
        <a:lstStyle/>
        <a:p>
          <a:endParaRPr lang="en-US"/>
        </a:p>
      </dgm:t>
    </dgm:pt>
    <dgm:pt modelId="{70DCA662-86A9-457E-9830-75EC950A179E}">
      <dgm:prSet phldrT="[Text]"/>
      <dgm:spPr/>
      <dgm:t>
        <a:bodyPr/>
        <a:lstStyle/>
        <a:p>
          <a:r>
            <a:rPr lang="en-US" dirty="0"/>
            <a:t>Experimented with various signal processing methods to reduce noise interference.</a:t>
          </a:r>
        </a:p>
      </dgm:t>
    </dgm:pt>
    <dgm:pt modelId="{2486B11C-6926-4634-9B32-FF64C150E428}" type="parTrans" cxnId="{DB692333-782C-4B0C-9776-4EC9BE7DF330}">
      <dgm:prSet/>
      <dgm:spPr/>
      <dgm:t>
        <a:bodyPr/>
        <a:lstStyle/>
        <a:p>
          <a:endParaRPr lang="en-US"/>
        </a:p>
      </dgm:t>
    </dgm:pt>
    <dgm:pt modelId="{9EC08D5C-8809-4992-A434-7131AED7BF3B}" type="sibTrans" cxnId="{DB692333-782C-4B0C-9776-4EC9BE7DF330}">
      <dgm:prSet/>
      <dgm:spPr/>
      <dgm:t>
        <a:bodyPr/>
        <a:lstStyle/>
        <a:p>
          <a:endParaRPr lang="en-US"/>
        </a:p>
      </dgm:t>
    </dgm:pt>
    <dgm:pt modelId="{D6F7B0A8-F5AA-4E31-89C9-8F8665DB6FBA}">
      <dgm:prSet phldrT="[Text]"/>
      <dgm:spPr/>
      <dgm:t>
        <a:bodyPr/>
        <a:lstStyle/>
        <a:p>
          <a:r>
            <a:rPr lang="en-US" dirty="0"/>
            <a:t>Identified the most effective techniques for accurate localization under different conditions.</a:t>
          </a:r>
        </a:p>
      </dgm:t>
    </dgm:pt>
    <dgm:pt modelId="{4578A19F-5579-4F0C-88D6-337EE0449E00}" type="parTrans" cxnId="{0F5F3ECB-9809-478E-B8BE-93FA54AB6B5C}">
      <dgm:prSet/>
      <dgm:spPr/>
      <dgm:t>
        <a:bodyPr/>
        <a:lstStyle/>
        <a:p>
          <a:endParaRPr lang="en-US"/>
        </a:p>
      </dgm:t>
    </dgm:pt>
    <dgm:pt modelId="{109222F4-A618-47A9-B56D-735DC5AECFA5}" type="sibTrans" cxnId="{0F5F3ECB-9809-478E-B8BE-93FA54AB6B5C}">
      <dgm:prSet/>
      <dgm:spPr/>
      <dgm:t>
        <a:bodyPr/>
        <a:lstStyle/>
        <a:p>
          <a:endParaRPr lang="en-US"/>
        </a:p>
      </dgm:t>
    </dgm:pt>
    <dgm:pt modelId="{F9F3B1ED-9329-4DD7-8507-20EA0001F7D3}" type="pres">
      <dgm:prSet presAssocID="{C6B012BB-6E1B-4552-A76A-635A262C6C42}" presName="Name0" presStyleCnt="0">
        <dgm:presLayoutVars>
          <dgm:dir/>
          <dgm:resizeHandles val="exact"/>
        </dgm:presLayoutVars>
      </dgm:prSet>
      <dgm:spPr/>
    </dgm:pt>
    <dgm:pt modelId="{9C6F6F52-2EE6-4152-B7CA-1DC118D6CF74}" type="pres">
      <dgm:prSet presAssocID="{4D8F4E42-DA38-4555-9598-02B0D7C17BCF}" presName="node" presStyleLbl="node1" presStyleIdx="0" presStyleCnt="5">
        <dgm:presLayoutVars>
          <dgm:bulletEnabled val="1"/>
        </dgm:presLayoutVars>
      </dgm:prSet>
      <dgm:spPr/>
    </dgm:pt>
    <dgm:pt modelId="{ECD09BD7-7BB0-410A-A7C4-9E15E8E0D8FF}" type="pres">
      <dgm:prSet presAssocID="{39E36707-AA19-46C4-BC36-82954C916DD6}" presName="sibTrans" presStyleCnt="0"/>
      <dgm:spPr/>
    </dgm:pt>
    <dgm:pt modelId="{14B89C55-1A4D-444B-B58F-4B4A6313D730}" type="pres">
      <dgm:prSet presAssocID="{BADDADC5-F8FC-4B30-9784-233C3E43A6C5}" presName="node" presStyleLbl="node1" presStyleIdx="1" presStyleCnt="5">
        <dgm:presLayoutVars>
          <dgm:bulletEnabled val="1"/>
        </dgm:presLayoutVars>
      </dgm:prSet>
      <dgm:spPr/>
    </dgm:pt>
    <dgm:pt modelId="{C5971AB5-9A49-4D3D-9B72-EF4E544438F3}" type="pres">
      <dgm:prSet presAssocID="{1E0768D5-A51B-4C26-BF37-0775175A3411}" presName="sibTrans" presStyleCnt="0"/>
      <dgm:spPr/>
    </dgm:pt>
    <dgm:pt modelId="{B0484A77-B497-4C2F-A488-34AC086998DF}" type="pres">
      <dgm:prSet presAssocID="{5296AAEB-135E-4AE8-A2AA-18535510EA4C}" presName="node" presStyleLbl="node1" presStyleIdx="2" presStyleCnt="5">
        <dgm:presLayoutVars>
          <dgm:bulletEnabled val="1"/>
        </dgm:presLayoutVars>
      </dgm:prSet>
      <dgm:spPr/>
    </dgm:pt>
    <dgm:pt modelId="{BFD5E92F-93A7-4A35-9239-3CCDDCDBF995}" type="pres">
      <dgm:prSet presAssocID="{9F505FF8-B8AA-47AD-9835-559F767C5E23}" presName="sibTrans" presStyleCnt="0"/>
      <dgm:spPr/>
    </dgm:pt>
    <dgm:pt modelId="{C116ECFE-6E39-4B8A-8CC2-6BC7AE1F6AF7}" type="pres">
      <dgm:prSet presAssocID="{70DCA662-86A9-457E-9830-75EC950A179E}" presName="node" presStyleLbl="node1" presStyleIdx="3" presStyleCnt="5">
        <dgm:presLayoutVars>
          <dgm:bulletEnabled val="1"/>
        </dgm:presLayoutVars>
      </dgm:prSet>
      <dgm:spPr/>
    </dgm:pt>
    <dgm:pt modelId="{46E2882C-0616-48A6-8BCA-9D3142D27780}" type="pres">
      <dgm:prSet presAssocID="{9EC08D5C-8809-4992-A434-7131AED7BF3B}" presName="sibTrans" presStyleCnt="0"/>
      <dgm:spPr/>
    </dgm:pt>
    <dgm:pt modelId="{3CD0BC27-ACA2-4B7F-9613-8B99327FBC5B}" type="pres">
      <dgm:prSet presAssocID="{D6F7B0A8-F5AA-4E31-89C9-8F8665DB6FBA}" presName="node" presStyleLbl="node1" presStyleIdx="4" presStyleCnt="5">
        <dgm:presLayoutVars>
          <dgm:bulletEnabled val="1"/>
        </dgm:presLayoutVars>
      </dgm:prSet>
      <dgm:spPr/>
    </dgm:pt>
  </dgm:ptLst>
  <dgm:cxnLst>
    <dgm:cxn modelId="{B02B131B-6106-4963-93D6-49D44B16B6CD}" type="presOf" srcId="{C6B012BB-6E1B-4552-A76A-635A262C6C42}" destId="{F9F3B1ED-9329-4DD7-8507-20EA0001F7D3}" srcOrd="0" destOrd="0" presId="urn:microsoft.com/office/officeart/2005/8/layout/hList6"/>
    <dgm:cxn modelId="{DB692333-782C-4B0C-9776-4EC9BE7DF330}" srcId="{C6B012BB-6E1B-4552-A76A-635A262C6C42}" destId="{70DCA662-86A9-457E-9830-75EC950A179E}" srcOrd="3" destOrd="0" parTransId="{2486B11C-6926-4634-9B32-FF64C150E428}" sibTransId="{9EC08D5C-8809-4992-A434-7131AED7BF3B}"/>
    <dgm:cxn modelId="{9DA1FD37-A6F9-40AD-8265-6B3B2DAC4A36}" srcId="{C6B012BB-6E1B-4552-A76A-635A262C6C42}" destId="{BADDADC5-F8FC-4B30-9784-233C3E43A6C5}" srcOrd="1" destOrd="0" parTransId="{C23546C6-6044-4CDE-BB1F-2D22666E785F}" sibTransId="{1E0768D5-A51B-4C26-BF37-0775175A3411}"/>
    <dgm:cxn modelId="{77C7D55E-06E6-42D4-8C56-0632F03165A6}" type="presOf" srcId="{D6F7B0A8-F5AA-4E31-89C9-8F8665DB6FBA}" destId="{3CD0BC27-ACA2-4B7F-9613-8B99327FBC5B}" srcOrd="0" destOrd="0" presId="urn:microsoft.com/office/officeart/2005/8/layout/hList6"/>
    <dgm:cxn modelId="{0124F85E-0DA5-446F-B5AE-5B1D8364B7E5}" type="presOf" srcId="{70DCA662-86A9-457E-9830-75EC950A179E}" destId="{C116ECFE-6E39-4B8A-8CC2-6BC7AE1F6AF7}" srcOrd="0" destOrd="0" presId="urn:microsoft.com/office/officeart/2005/8/layout/hList6"/>
    <dgm:cxn modelId="{FD379F4B-B0B8-4AC0-A60B-614EFA005F15}" type="presOf" srcId="{BADDADC5-F8FC-4B30-9784-233C3E43A6C5}" destId="{14B89C55-1A4D-444B-B58F-4B4A6313D730}" srcOrd="0" destOrd="0" presId="urn:microsoft.com/office/officeart/2005/8/layout/hList6"/>
    <dgm:cxn modelId="{89282886-33F0-4D73-A049-9FFFD38A9473}" type="presOf" srcId="{5296AAEB-135E-4AE8-A2AA-18535510EA4C}" destId="{B0484A77-B497-4C2F-A488-34AC086998DF}" srcOrd="0" destOrd="0" presId="urn:microsoft.com/office/officeart/2005/8/layout/hList6"/>
    <dgm:cxn modelId="{22F5CE93-E6C0-4363-861C-D327D79CA99D}" srcId="{C6B012BB-6E1B-4552-A76A-635A262C6C42}" destId="{5296AAEB-135E-4AE8-A2AA-18535510EA4C}" srcOrd="2" destOrd="0" parTransId="{F82F6F6D-90C5-4A4F-9F09-D27D2891227A}" sibTransId="{9F505FF8-B8AA-47AD-9835-559F767C5E23}"/>
    <dgm:cxn modelId="{77130297-5F28-444A-ADF6-427FCFA775A2}" srcId="{C6B012BB-6E1B-4552-A76A-635A262C6C42}" destId="{4D8F4E42-DA38-4555-9598-02B0D7C17BCF}" srcOrd="0" destOrd="0" parTransId="{0B78E4C9-85F6-4C31-BE36-2E460BB7DE1A}" sibTransId="{39E36707-AA19-46C4-BC36-82954C916DD6}"/>
    <dgm:cxn modelId="{238D2B98-74D3-4011-8A4B-36922AE2B324}" type="presOf" srcId="{4D8F4E42-DA38-4555-9598-02B0D7C17BCF}" destId="{9C6F6F52-2EE6-4152-B7CA-1DC118D6CF74}" srcOrd="0" destOrd="0" presId="urn:microsoft.com/office/officeart/2005/8/layout/hList6"/>
    <dgm:cxn modelId="{0F5F3ECB-9809-478E-B8BE-93FA54AB6B5C}" srcId="{C6B012BB-6E1B-4552-A76A-635A262C6C42}" destId="{D6F7B0A8-F5AA-4E31-89C9-8F8665DB6FBA}" srcOrd="4" destOrd="0" parTransId="{4578A19F-5579-4F0C-88D6-337EE0449E00}" sibTransId="{109222F4-A618-47A9-B56D-735DC5AECFA5}"/>
    <dgm:cxn modelId="{0C5B0D0B-562B-4E54-9616-FD67BD864A6D}" type="presParOf" srcId="{F9F3B1ED-9329-4DD7-8507-20EA0001F7D3}" destId="{9C6F6F52-2EE6-4152-B7CA-1DC118D6CF74}" srcOrd="0" destOrd="0" presId="urn:microsoft.com/office/officeart/2005/8/layout/hList6"/>
    <dgm:cxn modelId="{354856A8-61C7-4287-8A2A-DA7B081D882E}" type="presParOf" srcId="{F9F3B1ED-9329-4DD7-8507-20EA0001F7D3}" destId="{ECD09BD7-7BB0-410A-A7C4-9E15E8E0D8FF}" srcOrd="1" destOrd="0" presId="urn:microsoft.com/office/officeart/2005/8/layout/hList6"/>
    <dgm:cxn modelId="{1454E5C6-E0F8-4075-A69E-B83EFA5A562C}" type="presParOf" srcId="{F9F3B1ED-9329-4DD7-8507-20EA0001F7D3}" destId="{14B89C55-1A4D-444B-B58F-4B4A6313D730}" srcOrd="2" destOrd="0" presId="urn:microsoft.com/office/officeart/2005/8/layout/hList6"/>
    <dgm:cxn modelId="{1F5D4876-40FE-48B9-B7AE-BDB2C48526F1}" type="presParOf" srcId="{F9F3B1ED-9329-4DD7-8507-20EA0001F7D3}" destId="{C5971AB5-9A49-4D3D-9B72-EF4E544438F3}" srcOrd="3" destOrd="0" presId="urn:microsoft.com/office/officeart/2005/8/layout/hList6"/>
    <dgm:cxn modelId="{BABDF2E7-340F-42F4-9C54-36AEFCE14CC7}" type="presParOf" srcId="{F9F3B1ED-9329-4DD7-8507-20EA0001F7D3}" destId="{B0484A77-B497-4C2F-A488-34AC086998DF}" srcOrd="4" destOrd="0" presId="urn:microsoft.com/office/officeart/2005/8/layout/hList6"/>
    <dgm:cxn modelId="{52994DE4-B2FA-4601-AC0D-5BD9EED0EE91}" type="presParOf" srcId="{F9F3B1ED-9329-4DD7-8507-20EA0001F7D3}" destId="{BFD5E92F-93A7-4A35-9239-3CCDDCDBF995}" srcOrd="5" destOrd="0" presId="urn:microsoft.com/office/officeart/2005/8/layout/hList6"/>
    <dgm:cxn modelId="{7434113A-E712-497C-B2BA-C580F8538289}" type="presParOf" srcId="{F9F3B1ED-9329-4DD7-8507-20EA0001F7D3}" destId="{C116ECFE-6E39-4B8A-8CC2-6BC7AE1F6AF7}" srcOrd="6" destOrd="0" presId="urn:microsoft.com/office/officeart/2005/8/layout/hList6"/>
    <dgm:cxn modelId="{C13F57FC-0379-4096-8E88-7C141A440FCD}" type="presParOf" srcId="{F9F3B1ED-9329-4DD7-8507-20EA0001F7D3}" destId="{46E2882C-0616-48A6-8BCA-9D3142D27780}" srcOrd="7" destOrd="0" presId="urn:microsoft.com/office/officeart/2005/8/layout/hList6"/>
    <dgm:cxn modelId="{842C0496-861D-48AE-B172-602B171782D1}" type="presParOf" srcId="{F9F3B1ED-9329-4DD7-8507-20EA0001F7D3}" destId="{3CD0BC27-ACA2-4B7F-9613-8B99327FBC5B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79C361-C940-42D6-90F3-33B27B2C8F98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D5D2DF-92B7-444D-889F-428C85CD8307}">
      <dgm:prSet phldrT="[Text]"/>
      <dgm:spPr/>
      <dgm:t>
        <a:bodyPr/>
        <a:lstStyle/>
        <a:p>
          <a:r>
            <a:rPr lang="en-US" dirty="0"/>
            <a:t>Considered hardware upgrades to boost system performance.</a:t>
          </a:r>
        </a:p>
      </dgm:t>
    </dgm:pt>
    <dgm:pt modelId="{6BBFCEDA-CD5E-4A93-B1D4-0885F97A41F8}" type="parTrans" cxnId="{16728E10-86DC-4DFB-9347-FFBD6AD87018}">
      <dgm:prSet/>
      <dgm:spPr/>
      <dgm:t>
        <a:bodyPr/>
        <a:lstStyle/>
        <a:p>
          <a:endParaRPr lang="en-US"/>
        </a:p>
      </dgm:t>
    </dgm:pt>
    <dgm:pt modelId="{16C494AC-29E7-438A-ADEE-7072045023CF}" type="sibTrans" cxnId="{16728E10-86DC-4DFB-9347-FFBD6AD87018}">
      <dgm:prSet/>
      <dgm:spPr/>
      <dgm:t>
        <a:bodyPr/>
        <a:lstStyle/>
        <a:p>
          <a:endParaRPr lang="en-US"/>
        </a:p>
      </dgm:t>
    </dgm:pt>
    <dgm:pt modelId="{68929B6C-9E09-459F-8D19-AB086391DB59}">
      <dgm:prSet phldrT="[Text]"/>
      <dgm:spPr/>
      <dgm:t>
        <a:bodyPr/>
        <a:lstStyle/>
        <a:p>
          <a:r>
            <a:rPr lang="en-US" dirty="0"/>
            <a:t>Explored higher sensitivity microphones and improved signal processing components.</a:t>
          </a:r>
        </a:p>
      </dgm:t>
    </dgm:pt>
    <dgm:pt modelId="{668A0EE5-D385-4703-8EB6-31D92CA87047}" type="parTrans" cxnId="{DC8E0355-542F-4825-92A8-2C513F121B22}">
      <dgm:prSet/>
      <dgm:spPr/>
      <dgm:t>
        <a:bodyPr/>
        <a:lstStyle/>
        <a:p>
          <a:endParaRPr lang="en-US"/>
        </a:p>
      </dgm:t>
    </dgm:pt>
    <dgm:pt modelId="{EA89A4A1-849E-4106-85E7-62C501EFE4E4}" type="sibTrans" cxnId="{DC8E0355-542F-4825-92A8-2C513F121B22}">
      <dgm:prSet/>
      <dgm:spPr/>
      <dgm:t>
        <a:bodyPr/>
        <a:lstStyle/>
        <a:p>
          <a:endParaRPr lang="en-US"/>
        </a:p>
      </dgm:t>
    </dgm:pt>
    <dgm:pt modelId="{AB57D0CC-2952-4E16-88CB-313E5B09A0C9}">
      <dgm:prSet phldrT="[Text]"/>
      <dgm:spPr/>
      <dgm:t>
        <a:bodyPr/>
        <a:lstStyle/>
        <a:p>
          <a:r>
            <a:rPr lang="en-US" dirty="0"/>
            <a:t>Investigated more powerful microcontrollers for complex calculations.</a:t>
          </a:r>
        </a:p>
      </dgm:t>
    </dgm:pt>
    <dgm:pt modelId="{640D54FD-0796-4D05-AC6E-6DCF1260996C}" type="parTrans" cxnId="{A3F9BE30-6F20-4FB2-A67D-C2006DF0BAFD}">
      <dgm:prSet/>
      <dgm:spPr/>
      <dgm:t>
        <a:bodyPr/>
        <a:lstStyle/>
        <a:p>
          <a:endParaRPr lang="en-US"/>
        </a:p>
      </dgm:t>
    </dgm:pt>
    <dgm:pt modelId="{69FB8FB1-C228-4AD4-A67D-AE14D2C9437E}" type="sibTrans" cxnId="{A3F9BE30-6F20-4FB2-A67D-C2006DF0BAFD}">
      <dgm:prSet/>
      <dgm:spPr/>
      <dgm:t>
        <a:bodyPr/>
        <a:lstStyle/>
        <a:p>
          <a:endParaRPr lang="en-US"/>
        </a:p>
      </dgm:t>
    </dgm:pt>
    <dgm:pt modelId="{A9E75D61-39A9-404A-9CD2-BE7A44CFC94C}">
      <dgm:prSet phldrT="[Text]"/>
      <dgm:spPr/>
      <dgm:t>
        <a:bodyPr/>
        <a:lstStyle/>
        <a:p>
          <a:r>
            <a:rPr lang="en-US" dirty="0"/>
            <a:t>Aimed to enhance accuracy and speed in sound detection and localization for real-world use.</a:t>
          </a:r>
        </a:p>
      </dgm:t>
    </dgm:pt>
    <dgm:pt modelId="{0AA2D13C-DB37-428F-976C-C24C51F2B575}" type="parTrans" cxnId="{1372262D-CB2F-4775-A194-2F85EBF8A76C}">
      <dgm:prSet/>
      <dgm:spPr/>
      <dgm:t>
        <a:bodyPr/>
        <a:lstStyle/>
        <a:p>
          <a:endParaRPr lang="en-US"/>
        </a:p>
      </dgm:t>
    </dgm:pt>
    <dgm:pt modelId="{5BA67151-88E2-4445-AC5F-16B3E1C098E7}" type="sibTrans" cxnId="{1372262D-CB2F-4775-A194-2F85EBF8A76C}">
      <dgm:prSet/>
      <dgm:spPr/>
      <dgm:t>
        <a:bodyPr/>
        <a:lstStyle/>
        <a:p>
          <a:endParaRPr lang="en-US"/>
        </a:p>
      </dgm:t>
    </dgm:pt>
    <dgm:pt modelId="{E7C77A72-6ED4-4BB2-B41A-4F9B13A8E14F}" type="pres">
      <dgm:prSet presAssocID="{8A79C361-C940-42D6-90F3-33B27B2C8F98}" presName="linearFlow" presStyleCnt="0">
        <dgm:presLayoutVars>
          <dgm:dir/>
          <dgm:resizeHandles val="exact"/>
        </dgm:presLayoutVars>
      </dgm:prSet>
      <dgm:spPr/>
    </dgm:pt>
    <dgm:pt modelId="{EDAFD396-480C-41A0-9692-EAA525E9C744}" type="pres">
      <dgm:prSet presAssocID="{1CD5D2DF-92B7-444D-889F-428C85CD8307}" presName="comp" presStyleCnt="0"/>
      <dgm:spPr/>
    </dgm:pt>
    <dgm:pt modelId="{BCD482C5-80CC-477D-B806-349F7B87E616}" type="pres">
      <dgm:prSet presAssocID="{1CD5D2DF-92B7-444D-889F-428C85CD8307}" presName="rect2" presStyleLbl="node1" presStyleIdx="0" presStyleCnt="4">
        <dgm:presLayoutVars>
          <dgm:bulletEnabled val="1"/>
        </dgm:presLayoutVars>
      </dgm:prSet>
      <dgm:spPr/>
    </dgm:pt>
    <dgm:pt modelId="{0E340398-36E1-41F7-94D7-3473EC252690}" type="pres">
      <dgm:prSet presAssocID="{1CD5D2DF-92B7-444D-889F-428C85CD8307}" presName="rect1" presStyleLbl="ln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6DBD8BEF-482F-4C3D-AFE1-DF87E5BA5A8D}" type="pres">
      <dgm:prSet presAssocID="{16C494AC-29E7-438A-ADEE-7072045023CF}" presName="sibTrans" presStyleCnt="0"/>
      <dgm:spPr/>
    </dgm:pt>
    <dgm:pt modelId="{78361C9C-A37B-49EB-994A-BE33FAA7CD6B}" type="pres">
      <dgm:prSet presAssocID="{68929B6C-9E09-459F-8D19-AB086391DB59}" presName="comp" presStyleCnt="0"/>
      <dgm:spPr/>
    </dgm:pt>
    <dgm:pt modelId="{2358F429-46EB-42E2-99F1-942D243834CD}" type="pres">
      <dgm:prSet presAssocID="{68929B6C-9E09-459F-8D19-AB086391DB59}" presName="rect2" presStyleLbl="node1" presStyleIdx="1" presStyleCnt="4">
        <dgm:presLayoutVars>
          <dgm:bulletEnabled val="1"/>
        </dgm:presLayoutVars>
      </dgm:prSet>
      <dgm:spPr/>
    </dgm:pt>
    <dgm:pt modelId="{9D56A83E-7D69-4553-805B-328EE28B6174}" type="pres">
      <dgm:prSet presAssocID="{68929B6C-9E09-459F-8D19-AB086391DB59}" presName="rect1" presStyleLbl="ln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 with solid fill"/>
        </a:ext>
      </dgm:extLst>
    </dgm:pt>
    <dgm:pt modelId="{2ED672AB-A514-4197-8727-4E9A26F30F2D}" type="pres">
      <dgm:prSet presAssocID="{EA89A4A1-849E-4106-85E7-62C501EFE4E4}" presName="sibTrans" presStyleCnt="0"/>
      <dgm:spPr/>
    </dgm:pt>
    <dgm:pt modelId="{1DC1272F-6B71-4AD2-AA9F-4E66B0695E85}" type="pres">
      <dgm:prSet presAssocID="{AB57D0CC-2952-4E16-88CB-313E5B09A0C9}" presName="comp" presStyleCnt="0"/>
      <dgm:spPr/>
    </dgm:pt>
    <dgm:pt modelId="{03C5B288-EFE8-449E-9499-618225A41D68}" type="pres">
      <dgm:prSet presAssocID="{AB57D0CC-2952-4E16-88CB-313E5B09A0C9}" presName="rect2" presStyleLbl="node1" presStyleIdx="2" presStyleCnt="4">
        <dgm:presLayoutVars>
          <dgm:bulletEnabled val="1"/>
        </dgm:presLayoutVars>
      </dgm:prSet>
      <dgm:spPr/>
    </dgm:pt>
    <dgm:pt modelId="{8B5E13E4-0CD9-47EC-AC6B-45060F02FAF9}" type="pres">
      <dgm:prSet presAssocID="{AB57D0CC-2952-4E16-88CB-313E5B09A0C9}" presName="rect1" presStyleLbl="ln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F17B64BC-C65E-40E9-A11D-6FCC4A9979E2}" type="pres">
      <dgm:prSet presAssocID="{69FB8FB1-C228-4AD4-A67D-AE14D2C9437E}" presName="sibTrans" presStyleCnt="0"/>
      <dgm:spPr/>
    </dgm:pt>
    <dgm:pt modelId="{B02C4B31-ACF3-45FB-90DE-2FB99F71F3A8}" type="pres">
      <dgm:prSet presAssocID="{A9E75D61-39A9-404A-9CD2-BE7A44CFC94C}" presName="comp" presStyleCnt="0"/>
      <dgm:spPr/>
    </dgm:pt>
    <dgm:pt modelId="{4AC73696-9FF6-4215-B987-A244A298C7D5}" type="pres">
      <dgm:prSet presAssocID="{A9E75D61-39A9-404A-9CD2-BE7A44CFC94C}" presName="rect2" presStyleLbl="node1" presStyleIdx="3" presStyleCnt="4">
        <dgm:presLayoutVars>
          <dgm:bulletEnabled val="1"/>
        </dgm:presLayoutVars>
      </dgm:prSet>
      <dgm:spPr/>
    </dgm:pt>
    <dgm:pt modelId="{B929DDF9-9B64-4F7E-A171-C6551127F6A6}" type="pres">
      <dgm:prSet presAssocID="{A9E75D61-39A9-404A-9CD2-BE7A44CFC94C}" presName="rect1" presStyleLbl="ln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Music notation with solid fill"/>
        </a:ext>
      </dgm:extLst>
    </dgm:pt>
  </dgm:ptLst>
  <dgm:cxnLst>
    <dgm:cxn modelId="{16728E10-86DC-4DFB-9347-FFBD6AD87018}" srcId="{8A79C361-C940-42D6-90F3-33B27B2C8F98}" destId="{1CD5D2DF-92B7-444D-889F-428C85CD8307}" srcOrd="0" destOrd="0" parTransId="{6BBFCEDA-CD5E-4A93-B1D4-0885F97A41F8}" sibTransId="{16C494AC-29E7-438A-ADEE-7072045023CF}"/>
    <dgm:cxn modelId="{1372262D-CB2F-4775-A194-2F85EBF8A76C}" srcId="{8A79C361-C940-42D6-90F3-33B27B2C8F98}" destId="{A9E75D61-39A9-404A-9CD2-BE7A44CFC94C}" srcOrd="3" destOrd="0" parTransId="{0AA2D13C-DB37-428F-976C-C24C51F2B575}" sibTransId="{5BA67151-88E2-4445-AC5F-16B3E1C098E7}"/>
    <dgm:cxn modelId="{A3F9BE30-6F20-4FB2-A67D-C2006DF0BAFD}" srcId="{8A79C361-C940-42D6-90F3-33B27B2C8F98}" destId="{AB57D0CC-2952-4E16-88CB-313E5B09A0C9}" srcOrd="2" destOrd="0" parTransId="{640D54FD-0796-4D05-AC6E-6DCF1260996C}" sibTransId="{69FB8FB1-C228-4AD4-A67D-AE14D2C9437E}"/>
    <dgm:cxn modelId="{8D6AA744-DA43-487A-9113-E2E90DF30595}" type="presOf" srcId="{A9E75D61-39A9-404A-9CD2-BE7A44CFC94C}" destId="{4AC73696-9FF6-4215-B987-A244A298C7D5}" srcOrd="0" destOrd="0" presId="urn:microsoft.com/office/officeart/2008/layout/AlternatingPictureBlocks"/>
    <dgm:cxn modelId="{DC8E0355-542F-4825-92A8-2C513F121B22}" srcId="{8A79C361-C940-42D6-90F3-33B27B2C8F98}" destId="{68929B6C-9E09-459F-8D19-AB086391DB59}" srcOrd="1" destOrd="0" parTransId="{668A0EE5-D385-4703-8EB6-31D92CA87047}" sibTransId="{EA89A4A1-849E-4106-85E7-62C501EFE4E4}"/>
    <dgm:cxn modelId="{6DDB0396-CFB1-44B3-B509-22E066B54F8F}" type="presOf" srcId="{AB57D0CC-2952-4E16-88CB-313E5B09A0C9}" destId="{03C5B288-EFE8-449E-9499-618225A41D68}" srcOrd="0" destOrd="0" presId="urn:microsoft.com/office/officeart/2008/layout/AlternatingPictureBlocks"/>
    <dgm:cxn modelId="{361D399F-C6A3-4DFB-BFEE-3CE57AE82E95}" type="presOf" srcId="{8A79C361-C940-42D6-90F3-33B27B2C8F98}" destId="{E7C77A72-6ED4-4BB2-B41A-4F9B13A8E14F}" srcOrd="0" destOrd="0" presId="urn:microsoft.com/office/officeart/2008/layout/AlternatingPictureBlocks"/>
    <dgm:cxn modelId="{2FA0B6D2-5708-4164-8B91-015270EB2F0C}" type="presOf" srcId="{1CD5D2DF-92B7-444D-889F-428C85CD8307}" destId="{BCD482C5-80CC-477D-B806-349F7B87E616}" srcOrd="0" destOrd="0" presId="urn:microsoft.com/office/officeart/2008/layout/AlternatingPictureBlocks"/>
    <dgm:cxn modelId="{54CB38F8-1420-4EDE-8CBC-5E4606D94293}" type="presOf" srcId="{68929B6C-9E09-459F-8D19-AB086391DB59}" destId="{2358F429-46EB-42E2-99F1-942D243834CD}" srcOrd="0" destOrd="0" presId="urn:microsoft.com/office/officeart/2008/layout/AlternatingPictureBlocks"/>
    <dgm:cxn modelId="{2C88A0FE-1447-41E6-BC91-C7F32715D998}" type="presParOf" srcId="{E7C77A72-6ED4-4BB2-B41A-4F9B13A8E14F}" destId="{EDAFD396-480C-41A0-9692-EAA525E9C744}" srcOrd="0" destOrd="0" presId="urn:microsoft.com/office/officeart/2008/layout/AlternatingPictureBlocks"/>
    <dgm:cxn modelId="{79BABF98-BB72-4270-995D-40E8EEEEB765}" type="presParOf" srcId="{EDAFD396-480C-41A0-9692-EAA525E9C744}" destId="{BCD482C5-80CC-477D-B806-349F7B87E616}" srcOrd="0" destOrd="0" presId="urn:microsoft.com/office/officeart/2008/layout/AlternatingPictureBlocks"/>
    <dgm:cxn modelId="{33CBCC51-F46B-4D8E-A9C8-C56AAF675F81}" type="presParOf" srcId="{EDAFD396-480C-41A0-9692-EAA525E9C744}" destId="{0E340398-36E1-41F7-94D7-3473EC252690}" srcOrd="1" destOrd="0" presId="urn:microsoft.com/office/officeart/2008/layout/AlternatingPictureBlocks"/>
    <dgm:cxn modelId="{8D59DBAA-9EFE-489F-B64D-DDB921C900D0}" type="presParOf" srcId="{E7C77A72-6ED4-4BB2-B41A-4F9B13A8E14F}" destId="{6DBD8BEF-482F-4C3D-AFE1-DF87E5BA5A8D}" srcOrd="1" destOrd="0" presId="urn:microsoft.com/office/officeart/2008/layout/AlternatingPictureBlocks"/>
    <dgm:cxn modelId="{3AEFB07D-9B7E-4E73-84A7-43ADD91791ED}" type="presParOf" srcId="{E7C77A72-6ED4-4BB2-B41A-4F9B13A8E14F}" destId="{78361C9C-A37B-49EB-994A-BE33FAA7CD6B}" srcOrd="2" destOrd="0" presId="urn:microsoft.com/office/officeart/2008/layout/AlternatingPictureBlocks"/>
    <dgm:cxn modelId="{59F608CB-2438-41D6-931C-570A527F5A68}" type="presParOf" srcId="{78361C9C-A37B-49EB-994A-BE33FAA7CD6B}" destId="{2358F429-46EB-42E2-99F1-942D243834CD}" srcOrd="0" destOrd="0" presId="urn:microsoft.com/office/officeart/2008/layout/AlternatingPictureBlocks"/>
    <dgm:cxn modelId="{8181B3E1-ECC2-4941-A269-33095A66506A}" type="presParOf" srcId="{78361C9C-A37B-49EB-994A-BE33FAA7CD6B}" destId="{9D56A83E-7D69-4553-805B-328EE28B6174}" srcOrd="1" destOrd="0" presId="urn:microsoft.com/office/officeart/2008/layout/AlternatingPictureBlocks"/>
    <dgm:cxn modelId="{D5C1FBEC-5BA4-4440-B30C-4DC92C9F850D}" type="presParOf" srcId="{E7C77A72-6ED4-4BB2-B41A-4F9B13A8E14F}" destId="{2ED672AB-A514-4197-8727-4E9A26F30F2D}" srcOrd="3" destOrd="0" presId="urn:microsoft.com/office/officeart/2008/layout/AlternatingPictureBlocks"/>
    <dgm:cxn modelId="{23656129-6C4C-424D-8B19-23DB5E135938}" type="presParOf" srcId="{E7C77A72-6ED4-4BB2-B41A-4F9B13A8E14F}" destId="{1DC1272F-6B71-4AD2-AA9F-4E66B0695E85}" srcOrd="4" destOrd="0" presId="urn:microsoft.com/office/officeart/2008/layout/AlternatingPictureBlocks"/>
    <dgm:cxn modelId="{7FC6C11E-8B36-4A00-9FB7-5399E5703BD5}" type="presParOf" srcId="{1DC1272F-6B71-4AD2-AA9F-4E66B0695E85}" destId="{03C5B288-EFE8-449E-9499-618225A41D68}" srcOrd="0" destOrd="0" presId="urn:microsoft.com/office/officeart/2008/layout/AlternatingPictureBlocks"/>
    <dgm:cxn modelId="{241548A6-40AF-4070-8221-31E02643EAB7}" type="presParOf" srcId="{1DC1272F-6B71-4AD2-AA9F-4E66B0695E85}" destId="{8B5E13E4-0CD9-47EC-AC6B-45060F02FAF9}" srcOrd="1" destOrd="0" presId="urn:microsoft.com/office/officeart/2008/layout/AlternatingPictureBlocks"/>
    <dgm:cxn modelId="{EF8926B4-9361-452F-9565-B76BB94E6632}" type="presParOf" srcId="{E7C77A72-6ED4-4BB2-B41A-4F9B13A8E14F}" destId="{F17B64BC-C65E-40E9-A11D-6FCC4A9979E2}" srcOrd="5" destOrd="0" presId="urn:microsoft.com/office/officeart/2008/layout/AlternatingPictureBlocks"/>
    <dgm:cxn modelId="{220DA389-00FA-4D28-BA22-FD06143B1EB8}" type="presParOf" srcId="{E7C77A72-6ED4-4BB2-B41A-4F9B13A8E14F}" destId="{B02C4B31-ACF3-45FB-90DE-2FB99F71F3A8}" srcOrd="6" destOrd="0" presId="urn:microsoft.com/office/officeart/2008/layout/AlternatingPictureBlocks"/>
    <dgm:cxn modelId="{2605B367-B526-496C-9191-C75FF83FF13F}" type="presParOf" srcId="{B02C4B31-ACF3-45FB-90DE-2FB99F71F3A8}" destId="{4AC73696-9FF6-4215-B987-A244A298C7D5}" srcOrd="0" destOrd="0" presId="urn:microsoft.com/office/officeart/2008/layout/AlternatingPictureBlocks"/>
    <dgm:cxn modelId="{4BD5216A-FB0C-4605-B40B-5CA048B666C6}" type="presParOf" srcId="{B02C4B31-ACF3-45FB-90DE-2FB99F71F3A8}" destId="{B929DDF9-9B64-4F7E-A171-C6551127F6A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79C361-C940-42D6-90F3-33B27B2C8F98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D5D2DF-92B7-444D-889F-428C85CD8307}">
      <dgm:prSet phldrT="[Text]"/>
      <dgm:spPr/>
      <dgm:t>
        <a:bodyPr/>
        <a:lstStyle/>
        <a:p>
          <a:r>
            <a:rPr lang="en-US" dirty="0"/>
            <a:t>Considered hardware upgrades to boost system performance.</a:t>
          </a:r>
        </a:p>
      </dgm:t>
    </dgm:pt>
    <dgm:pt modelId="{6BBFCEDA-CD5E-4A93-B1D4-0885F97A41F8}" type="parTrans" cxnId="{16728E10-86DC-4DFB-9347-FFBD6AD87018}">
      <dgm:prSet/>
      <dgm:spPr/>
      <dgm:t>
        <a:bodyPr/>
        <a:lstStyle/>
        <a:p>
          <a:endParaRPr lang="en-US"/>
        </a:p>
      </dgm:t>
    </dgm:pt>
    <dgm:pt modelId="{16C494AC-29E7-438A-ADEE-7072045023CF}" type="sibTrans" cxnId="{16728E10-86DC-4DFB-9347-FFBD6AD87018}">
      <dgm:prSet/>
      <dgm:spPr/>
      <dgm:t>
        <a:bodyPr/>
        <a:lstStyle/>
        <a:p>
          <a:endParaRPr lang="en-US"/>
        </a:p>
      </dgm:t>
    </dgm:pt>
    <dgm:pt modelId="{68929B6C-9E09-459F-8D19-AB086391DB59}">
      <dgm:prSet phldrT="[Text]"/>
      <dgm:spPr/>
      <dgm:t>
        <a:bodyPr/>
        <a:lstStyle/>
        <a:p>
          <a:r>
            <a:rPr lang="en-US" dirty="0"/>
            <a:t>Explored higher sensitivity microphones and improved signal processing components.</a:t>
          </a:r>
        </a:p>
      </dgm:t>
    </dgm:pt>
    <dgm:pt modelId="{668A0EE5-D385-4703-8EB6-31D92CA87047}" type="parTrans" cxnId="{DC8E0355-542F-4825-92A8-2C513F121B22}">
      <dgm:prSet/>
      <dgm:spPr/>
      <dgm:t>
        <a:bodyPr/>
        <a:lstStyle/>
        <a:p>
          <a:endParaRPr lang="en-US"/>
        </a:p>
      </dgm:t>
    </dgm:pt>
    <dgm:pt modelId="{EA89A4A1-849E-4106-85E7-62C501EFE4E4}" type="sibTrans" cxnId="{DC8E0355-542F-4825-92A8-2C513F121B22}">
      <dgm:prSet/>
      <dgm:spPr/>
      <dgm:t>
        <a:bodyPr/>
        <a:lstStyle/>
        <a:p>
          <a:endParaRPr lang="en-US"/>
        </a:p>
      </dgm:t>
    </dgm:pt>
    <dgm:pt modelId="{AB57D0CC-2952-4E16-88CB-313E5B09A0C9}">
      <dgm:prSet phldrT="[Text]"/>
      <dgm:spPr/>
      <dgm:t>
        <a:bodyPr/>
        <a:lstStyle/>
        <a:p>
          <a:r>
            <a:rPr lang="en-US" dirty="0"/>
            <a:t>Investigated more powerful microcontrollers for complex calculations.</a:t>
          </a:r>
        </a:p>
      </dgm:t>
    </dgm:pt>
    <dgm:pt modelId="{640D54FD-0796-4D05-AC6E-6DCF1260996C}" type="parTrans" cxnId="{A3F9BE30-6F20-4FB2-A67D-C2006DF0BAFD}">
      <dgm:prSet/>
      <dgm:spPr/>
      <dgm:t>
        <a:bodyPr/>
        <a:lstStyle/>
        <a:p>
          <a:endParaRPr lang="en-US"/>
        </a:p>
      </dgm:t>
    </dgm:pt>
    <dgm:pt modelId="{69FB8FB1-C228-4AD4-A67D-AE14D2C9437E}" type="sibTrans" cxnId="{A3F9BE30-6F20-4FB2-A67D-C2006DF0BAFD}">
      <dgm:prSet/>
      <dgm:spPr/>
      <dgm:t>
        <a:bodyPr/>
        <a:lstStyle/>
        <a:p>
          <a:endParaRPr lang="en-US"/>
        </a:p>
      </dgm:t>
    </dgm:pt>
    <dgm:pt modelId="{A9E75D61-39A9-404A-9CD2-BE7A44CFC94C}">
      <dgm:prSet phldrT="[Text]"/>
      <dgm:spPr/>
      <dgm:t>
        <a:bodyPr/>
        <a:lstStyle/>
        <a:p>
          <a:r>
            <a:rPr lang="en-US" dirty="0"/>
            <a:t>Aimed to enhance accuracy and speed in sound detection and localization for real-world use.</a:t>
          </a:r>
        </a:p>
      </dgm:t>
    </dgm:pt>
    <dgm:pt modelId="{0AA2D13C-DB37-428F-976C-C24C51F2B575}" type="parTrans" cxnId="{1372262D-CB2F-4775-A194-2F85EBF8A76C}">
      <dgm:prSet/>
      <dgm:spPr/>
      <dgm:t>
        <a:bodyPr/>
        <a:lstStyle/>
        <a:p>
          <a:endParaRPr lang="en-US"/>
        </a:p>
      </dgm:t>
    </dgm:pt>
    <dgm:pt modelId="{5BA67151-88E2-4445-AC5F-16B3E1C098E7}" type="sibTrans" cxnId="{1372262D-CB2F-4775-A194-2F85EBF8A76C}">
      <dgm:prSet/>
      <dgm:spPr/>
      <dgm:t>
        <a:bodyPr/>
        <a:lstStyle/>
        <a:p>
          <a:endParaRPr lang="en-US"/>
        </a:p>
      </dgm:t>
    </dgm:pt>
    <dgm:pt modelId="{E7C77A72-6ED4-4BB2-B41A-4F9B13A8E14F}" type="pres">
      <dgm:prSet presAssocID="{8A79C361-C940-42D6-90F3-33B27B2C8F98}" presName="linearFlow" presStyleCnt="0">
        <dgm:presLayoutVars>
          <dgm:dir/>
          <dgm:resizeHandles val="exact"/>
        </dgm:presLayoutVars>
      </dgm:prSet>
      <dgm:spPr/>
    </dgm:pt>
    <dgm:pt modelId="{EDAFD396-480C-41A0-9692-EAA525E9C744}" type="pres">
      <dgm:prSet presAssocID="{1CD5D2DF-92B7-444D-889F-428C85CD8307}" presName="comp" presStyleCnt="0"/>
      <dgm:spPr/>
    </dgm:pt>
    <dgm:pt modelId="{BCD482C5-80CC-477D-B806-349F7B87E616}" type="pres">
      <dgm:prSet presAssocID="{1CD5D2DF-92B7-444D-889F-428C85CD8307}" presName="rect2" presStyleLbl="node1" presStyleIdx="0" presStyleCnt="4">
        <dgm:presLayoutVars>
          <dgm:bulletEnabled val="1"/>
        </dgm:presLayoutVars>
      </dgm:prSet>
      <dgm:spPr/>
    </dgm:pt>
    <dgm:pt modelId="{0E340398-36E1-41F7-94D7-3473EC252690}" type="pres">
      <dgm:prSet presAssocID="{1CD5D2DF-92B7-444D-889F-428C85CD8307}" presName="rect1" presStyleLbl="ln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6DBD8BEF-482F-4C3D-AFE1-DF87E5BA5A8D}" type="pres">
      <dgm:prSet presAssocID="{16C494AC-29E7-438A-ADEE-7072045023CF}" presName="sibTrans" presStyleCnt="0"/>
      <dgm:spPr/>
    </dgm:pt>
    <dgm:pt modelId="{78361C9C-A37B-49EB-994A-BE33FAA7CD6B}" type="pres">
      <dgm:prSet presAssocID="{68929B6C-9E09-459F-8D19-AB086391DB59}" presName="comp" presStyleCnt="0"/>
      <dgm:spPr/>
    </dgm:pt>
    <dgm:pt modelId="{2358F429-46EB-42E2-99F1-942D243834CD}" type="pres">
      <dgm:prSet presAssocID="{68929B6C-9E09-459F-8D19-AB086391DB59}" presName="rect2" presStyleLbl="node1" presStyleIdx="1" presStyleCnt="4">
        <dgm:presLayoutVars>
          <dgm:bulletEnabled val="1"/>
        </dgm:presLayoutVars>
      </dgm:prSet>
      <dgm:spPr/>
    </dgm:pt>
    <dgm:pt modelId="{9D56A83E-7D69-4553-805B-328EE28B6174}" type="pres">
      <dgm:prSet presAssocID="{68929B6C-9E09-459F-8D19-AB086391DB59}" presName="rect1" presStyleLbl="ln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 with solid fill"/>
        </a:ext>
      </dgm:extLst>
    </dgm:pt>
    <dgm:pt modelId="{2ED672AB-A514-4197-8727-4E9A26F30F2D}" type="pres">
      <dgm:prSet presAssocID="{EA89A4A1-849E-4106-85E7-62C501EFE4E4}" presName="sibTrans" presStyleCnt="0"/>
      <dgm:spPr/>
    </dgm:pt>
    <dgm:pt modelId="{1DC1272F-6B71-4AD2-AA9F-4E66B0695E85}" type="pres">
      <dgm:prSet presAssocID="{AB57D0CC-2952-4E16-88CB-313E5B09A0C9}" presName="comp" presStyleCnt="0"/>
      <dgm:spPr/>
    </dgm:pt>
    <dgm:pt modelId="{03C5B288-EFE8-449E-9499-618225A41D68}" type="pres">
      <dgm:prSet presAssocID="{AB57D0CC-2952-4E16-88CB-313E5B09A0C9}" presName="rect2" presStyleLbl="node1" presStyleIdx="2" presStyleCnt="4">
        <dgm:presLayoutVars>
          <dgm:bulletEnabled val="1"/>
        </dgm:presLayoutVars>
      </dgm:prSet>
      <dgm:spPr/>
    </dgm:pt>
    <dgm:pt modelId="{8B5E13E4-0CD9-47EC-AC6B-45060F02FAF9}" type="pres">
      <dgm:prSet presAssocID="{AB57D0CC-2952-4E16-88CB-313E5B09A0C9}" presName="rect1" presStyleLbl="ln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F17B64BC-C65E-40E9-A11D-6FCC4A9979E2}" type="pres">
      <dgm:prSet presAssocID="{69FB8FB1-C228-4AD4-A67D-AE14D2C9437E}" presName="sibTrans" presStyleCnt="0"/>
      <dgm:spPr/>
    </dgm:pt>
    <dgm:pt modelId="{B02C4B31-ACF3-45FB-90DE-2FB99F71F3A8}" type="pres">
      <dgm:prSet presAssocID="{A9E75D61-39A9-404A-9CD2-BE7A44CFC94C}" presName="comp" presStyleCnt="0"/>
      <dgm:spPr/>
    </dgm:pt>
    <dgm:pt modelId="{4AC73696-9FF6-4215-B987-A244A298C7D5}" type="pres">
      <dgm:prSet presAssocID="{A9E75D61-39A9-404A-9CD2-BE7A44CFC94C}" presName="rect2" presStyleLbl="node1" presStyleIdx="3" presStyleCnt="4">
        <dgm:presLayoutVars>
          <dgm:bulletEnabled val="1"/>
        </dgm:presLayoutVars>
      </dgm:prSet>
      <dgm:spPr/>
    </dgm:pt>
    <dgm:pt modelId="{B929DDF9-9B64-4F7E-A171-C6551127F6A6}" type="pres">
      <dgm:prSet presAssocID="{A9E75D61-39A9-404A-9CD2-BE7A44CFC94C}" presName="rect1" presStyleLbl="ln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Music notation with solid fill"/>
        </a:ext>
      </dgm:extLst>
    </dgm:pt>
  </dgm:ptLst>
  <dgm:cxnLst>
    <dgm:cxn modelId="{16728E10-86DC-4DFB-9347-FFBD6AD87018}" srcId="{8A79C361-C940-42D6-90F3-33B27B2C8F98}" destId="{1CD5D2DF-92B7-444D-889F-428C85CD8307}" srcOrd="0" destOrd="0" parTransId="{6BBFCEDA-CD5E-4A93-B1D4-0885F97A41F8}" sibTransId="{16C494AC-29E7-438A-ADEE-7072045023CF}"/>
    <dgm:cxn modelId="{1372262D-CB2F-4775-A194-2F85EBF8A76C}" srcId="{8A79C361-C940-42D6-90F3-33B27B2C8F98}" destId="{A9E75D61-39A9-404A-9CD2-BE7A44CFC94C}" srcOrd="3" destOrd="0" parTransId="{0AA2D13C-DB37-428F-976C-C24C51F2B575}" sibTransId="{5BA67151-88E2-4445-AC5F-16B3E1C098E7}"/>
    <dgm:cxn modelId="{A3F9BE30-6F20-4FB2-A67D-C2006DF0BAFD}" srcId="{8A79C361-C940-42D6-90F3-33B27B2C8F98}" destId="{AB57D0CC-2952-4E16-88CB-313E5B09A0C9}" srcOrd="2" destOrd="0" parTransId="{640D54FD-0796-4D05-AC6E-6DCF1260996C}" sibTransId="{69FB8FB1-C228-4AD4-A67D-AE14D2C9437E}"/>
    <dgm:cxn modelId="{8D6AA744-DA43-487A-9113-E2E90DF30595}" type="presOf" srcId="{A9E75D61-39A9-404A-9CD2-BE7A44CFC94C}" destId="{4AC73696-9FF6-4215-B987-A244A298C7D5}" srcOrd="0" destOrd="0" presId="urn:microsoft.com/office/officeart/2008/layout/AlternatingPictureBlocks"/>
    <dgm:cxn modelId="{DC8E0355-542F-4825-92A8-2C513F121B22}" srcId="{8A79C361-C940-42D6-90F3-33B27B2C8F98}" destId="{68929B6C-9E09-459F-8D19-AB086391DB59}" srcOrd="1" destOrd="0" parTransId="{668A0EE5-D385-4703-8EB6-31D92CA87047}" sibTransId="{EA89A4A1-849E-4106-85E7-62C501EFE4E4}"/>
    <dgm:cxn modelId="{6DDB0396-CFB1-44B3-B509-22E066B54F8F}" type="presOf" srcId="{AB57D0CC-2952-4E16-88CB-313E5B09A0C9}" destId="{03C5B288-EFE8-449E-9499-618225A41D68}" srcOrd="0" destOrd="0" presId="urn:microsoft.com/office/officeart/2008/layout/AlternatingPictureBlocks"/>
    <dgm:cxn modelId="{361D399F-C6A3-4DFB-BFEE-3CE57AE82E95}" type="presOf" srcId="{8A79C361-C940-42D6-90F3-33B27B2C8F98}" destId="{E7C77A72-6ED4-4BB2-B41A-4F9B13A8E14F}" srcOrd="0" destOrd="0" presId="urn:microsoft.com/office/officeart/2008/layout/AlternatingPictureBlocks"/>
    <dgm:cxn modelId="{2FA0B6D2-5708-4164-8B91-015270EB2F0C}" type="presOf" srcId="{1CD5D2DF-92B7-444D-889F-428C85CD8307}" destId="{BCD482C5-80CC-477D-B806-349F7B87E616}" srcOrd="0" destOrd="0" presId="urn:microsoft.com/office/officeart/2008/layout/AlternatingPictureBlocks"/>
    <dgm:cxn modelId="{54CB38F8-1420-4EDE-8CBC-5E4606D94293}" type="presOf" srcId="{68929B6C-9E09-459F-8D19-AB086391DB59}" destId="{2358F429-46EB-42E2-99F1-942D243834CD}" srcOrd="0" destOrd="0" presId="urn:microsoft.com/office/officeart/2008/layout/AlternatingPictureBlocks"/>
    <dgm:cxn modelId="{2C88A0FE-1447-41E6-BC91-C7F32715D998}" type="presParOf" srcId="{E7C77A72-6ED4-4BB2-B41A-4F9B13A8E14F}" destId="{EDAFD396-480C-41A0-9692-EAA525E9C744}" srcOrd="0" destOrd="0" presId="urn:microsoft.com/office/officeart/2008/layout/AlternatingPictureBlocks"/>
    <dgm:cxn modelId="{79BABF98-BB72-4270-995D-40E8EEEEB765}" type="presParOf" srcId="{EDAFD396-480C-41A0-9692-EAA525E9C744}" destId="{BCD482C5-80CC-477D-B806-349F7B87E616}" srcOrd="0" destOrd="0" presId="urn:microsoft.com/office/officeart/2008/layout/AlternatingPictureBlocks"/>
    <dgm:cxn modelId="{33CBCC51-F46B-4D8E-A9C8-C56AAF675F81}" type="presParOf" srcId="{EDAFD396-480C-41A0-9692-EAA525E9C744}" destId="{0E340398-36E1-41F7-94D7-3473EC252690}" srcOrd="1" destOrd="0" presId="urn:microsoft.com/office/officeart/2008/layout/AlternatingPictureBlocks"/>
    <dgm:cxn modelId="{8D59DBAA-9EFE-489F-B64D-DDB921C900D0}" type="presParOf" srcId="{E7C77A72-6ED4-4BB2-B41A-4F9B13A8E14F}" destId="{6DBD8BEF-482F-4C3D-AFE1-DF87E5BA5A8D}" srcOrd="1" destOrd="0" presId="urn:microsoft.com/office/officeart/2008/layout/AlternatingPictureBlocks"/>
    <dgm:cxn modelId="{3AEFB07D-9B7E-4E73-84A7-43ADD91791ED}" type="presParOf" srcId="{E7C77A72-6ED4-4BB2-B41A-4F9B13A8E14F}" destId="{78361C9C-A37B-49EB-994A-BE33FAA7CD6B}" srcOrd="2" destOrd="0" presId="urn:microsoft.com/office/officeart/2008/layout/AlternatingPictureBlocks"/>
    <dgm:cxn modelId="{59F608CB-2438-41D6-931C-570A527F5A68}" type="presParOf" srcId="{78361C9C-A37B-49EB-994A-BE33FAA7CD6B}" destId="{2358F429-46EB-42E2-99F1-942D243834CD}" srcOrd="0" destOrd="0" presId="urn:microsoft.com/office/officeart/2008/layout/AlternatingPictureBlocks"/>
    <dgm:cxn modelId="{8181B3E1-ECC2-4941-A269-33095A66506A}" type="presParOf" srcId="{78361C9C-A37B-49EB-994A-BE33FAA7CD6B}" destId="{9D56A83E-7D69-4553-805B-328EE28B6174}" srcOrd="1" destOrd="0" presId="urn:microsoft.com/office/officeart/2008/layout/AlternatingPictureBlocks"/>
    <dgm:cxn modelId="{D5C1FBEC-5BA4-4440-B30C-4DC92C9F850D}" type="presParOf" srcId="{E7C77A72-6ED4-4BB2-B41A-4F9B13A8E14F}" destId="{2ED672AB-A514-4197-8727-4E9A26F30F2D}" srcOrd="3" destOrd="0" presId="urn:microsoft.com/office/officeart/2008/layout/AlternatingPictureBlocks"/>
    <dgm:cxn modelId="{23656129-6C4C-424D-8B19-23DB5E135938}" type="presParOf" srcId="{E7C77A72-6ED4-4BB2-B41A-4F9B13A8E14F}" destId="{1DC1272F-6B71-4AD2-AA9F-4E66B0695E85}" srcOrd="4" destOrd="0" presId="urn:microsoft.com/office/officeart/2008/layout/AlternatingPictureBlocks"/>
    <dgm:cxn modelId="{7FC6C11E-8B36-4A00-9FB7-5399E5703BD5}" type="presParOf" srcId="{1DC1272F-6B71-4AD2-AA9F-4E66B0695E85}" destId="{03C5B288-EFE8-449E-9499-618225A41D68}" srcOrd="0" destOrd="0" presId="urn:microsoft.com/office/officeart/2008/layout/AlternatingPictureBlocks"/>
    <dgm:cxn modelId="{241548A6-40AF-4070-8221-31E02643EAB7}" type="presParOf" srcId="{1DC1272F-6B71-4AD2-AA9F-4E66B0695E85}" destId="{8B5E13E4-0CD9-47EC-AC6B-45060F02FAF9}" srcOrd="1" destOrd="0" presId="urn:microsoft.com/office/officeart/2008/layout/AlternatingPictureBlocks"/>
    <dgm:cxn modelId="{EF8926B4-9361-452F-9565-B76BB94E6632}" type="presParOf" srcId="{E7C77A72-6ED4-4BB2-B41A-4F9B13A8E14F}" destId="{F17B64BC-C65E-40E9-A11D-6FCC4A9979E2}" srcOrd="5" destOrd="0" presId="urn:microsoft.com/office/officeart/2008/layout/AlternatingPictureBlocks"/>
    <dgm:cxn modelId="{220DA389-00FA-4D28-BA22-FD06143B1EB8}" type="presParOf" srcId="{E7C77A72-6ED4-4BB2-B41A-4F9B13A8E14F}" destId="{B02C4B31-ACF3-45FB-90DE-2FB99F71F3A8}" srcOrd="6" destOrd="0" presId="urn:microsoft.com/office/officeart/2008/layout/AlternatingPictureBlocks"/>
    <dgm:cxn modelId="{2605B367-B526-496C-9191-C75FF83FF13F}" type="presParOf" srcId="{B02C4B31-ACF3-45FB-90DE-2FB99F71F3A8}" destId="{4AC73696-9FF6-4215-B987-A244A298C7D5}" srcOrd="0" destOrd="0" presId="urn:microsoft.com/office/officeart/2008/layout/AlternatingPictureBlocks"/>
    <dgm:cxn modelId="{4BD5216A-FB0C-4605-B40B-5CA048B666C6}" type="presParOf" srcId="{B02C4B31-ACF3-45FB-90DE-2FB99F71F3A8}" destId="{B929DDF9-9B64-4F7E-A171-C6551127F6A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79C361-C940-42D6-90F3-33B27B2C8F98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D5D2DF-92B7-444D-889F-428C85CD8307}">
      <dgm:prSet phldrT="[Text]"/>
      <dgm:spPr/>
      <dgm:t>
        <a:bodyPr/>
        <a:lstStyle/>
        <a:p>
          <a:r>
            <a:rPr lang="en-US" dirty="0"/>
            <a:t>Considered hardware upgrades to boost system performance.</a:t>
          </a:r>
        </a:p>
      </dgm:t>
    </dgm:pt>
    <dgm:pt modelId="{6BBFCEDA-CD5E-4A93-B1D4-0885F97A41F8}" type="parTrans" cxnId="{16728E10-86DC-4DFB-9347-FFBD6AD87018}">
      <dgm:prSet/>
      <dgm:spPr/>
      <dgm:t>
        <a:bodyPr/>
        <a:lstStyle/>
        <a:p>
          <a:endParaRPr lang="en-US"/>
        </a:p>
      </dgm:t>
    </dgm:pt>
    <dgm:pt modelId="{16C494AC-29E7-438A-ADEE-7072045023CF}" type="sibTrans" cxnId="{16728E10-86DC-4DFB-9347-FFBD6AD87018}">
      <dgm:prSet/>
      <dgm:spPr/>
      <dgm:t>
        <a:bodyPr/>
        <a:lstStyle/>
        <a:p>
          <a:endParaRPr lang="en-US"/>
        </a:p>
      </dgm:t>
    </dgm:pt>
    <dgm:pt modelId="{68929B6C-9E09-459F-8D19-AB086391DB59}">
      <dgm:prSet phldrT="[Text]"/>
      <dgm:spPr/>
      <dgm:t>
        <a:bodyPr/>
        <a:lstStyle/>
        <a:p>
          <a:r>
            <a:rPr lang="en-US" dirty="0"/>
            <a:t>Explored higher sensitivity microphones and improved signal processing components.</a:t>
          </a:r>
        </a:p>
      </dgm:t>
    </dgm:pt>
    <dgm:pt modelId="{668A0EE5-D385-4703-8EB6-31D92CA87047}" type="parTrans" cxnId="{DC8E0355-542F-4825-92A8-2C513F121B22}">
      <dgm:prSet/>
      <dgm:spPr/>
      <dgm:t>
        <a:bodyPr/>
        <a:lstStyle/>
        <a:p>
          <a:endParaRPr lang="en-US"/>
        </a:p>
      </dgm:t>
    </dgm:pt>
    <dgm:pt modelId="{EA89A4A1-849E-4106-85E7-62C501EFE4E4}" type="sibTrans" cxnId="{DC8E0355-542F-4825-92A8-2C513F121B22}">
      <dgm:prSet/>
      <dgm:spPr/>
      <dgm:t>
        <a:bodyPr/>
        <a:lstStyle/>
        <a:p>
          <a:endParaRPr lang="en-US"/>
        </a:p>
      </dgm:t>
    </dgm:pt>
    <dgm:pt modelId="{AB57D0CC-2952-4E16-88CB-313E5B09A0C9}">
      <dgm:prSet phldrT="[Text]"/>
      <dgm:spPr/>
      <dgm:t>
        <a:bodyPr/>
        <a:lstStyle/>
        <a:p>
          <a:r>
            <a:rPr lang="en-US" dirty="0"/>
            <a:t>Investigated more powerful microcontrollers for complex calculations.</a:t>
          </a:r>
        </a:p>
      </dgm:t>
    </dgm:pt>
    <dgm:pt modelId="{640D54FD-0796-4D05-AC6E-6DCF1260996C}" type="parTrans" cxnId="{A3F9BE30-6F20-4FB2-A67D-C2006DF0BAFD}">
      <dgm:prSet/>
      <dgm:spPr/>
      <dgm:t>
        <a:bodyPr/>
        <a:lstStyle/>
        <a:p>
          <a:endParaRPr lang="en-US"/>
        </a:p>
      </dgm:t>
    </dgm:pt>
    <dgm:pt modelId="{69FB8FB1-C228-4AD4-A67D-AE14D2C9437E}" type="sibTrans" cxnId="{A3F9BE30-6F20-4FB2-A67D-C2006DF0BAFD}">
      <dgm:prSet/>
      <dgm:spPr/>
      <dgm:t>
        <a:bodyPr/>
        <a:lstStyle/>
        <a:p>
          <a:endParaRPr lang="en-US"/>
        </a:p>
      </dgm:t>
    </dgm:pt>
    <dgm:pt modelId="{A9E75D61-39A9-404A-9CD2-BE7A44CFC94C}">
      <dgm:prSet phldrT="[Text]"/>
      <dgm:spPr/>
      <dgm:t>
        <a:bodyPr/>
        <a:lstStyle/>
        <a:p>
          <a:r>
            <a:rPr lang="en-US" dirty="0"/>
            <a:t>Aimed to enhance accuracy and speed in sound detection and localization for real-world use.</a:t>
          </a:r>
        </a:p>
      </dgm:t>
    </dgm:pt>
    <dgm:pt modelId="{0AA2D13C-DB37-428F-976C-C24C51F2B575}" type="parTrans" cxnId="{1372262D-CB2F-4775-A194-2F85EBF8A76C}">
      <dgm:prSet/>
      <dgm:spPr/>
      <dgm:t>
        <a:bodyPr/>
        <a:lstStyle/>
        <a:p>
          <a:endParaRPr lang="en-US"/>
        </a:p>
      </dgm:t>
    </dgm:pt>
    <dgm:pt modelId="{5BA67151-88E2-4445-AC5F-16B3E1C098E7}" type="sibTrans" cxnId="{1372262D-CB2F-4775-A194-2F85EBF8A76C}">
      <dgm:prSet/>
      <dgm:spPr/>
      <dgm:t>
        <a:bodyPr/>
        <a:lstStyle/>
        <a:p>
          <a:endParaRPr lang="en-US"/>
        </a:p>
      </dgm:t>
    </dgm:pt>
    <dgm:pt modelId="{E7C77A72-6ED4-4BB2-B41A-4F9B13A8E14F}" type="pres">
      <dgm:prSet presAssocID="{8A79C361-C940-42D6-90F3-33B27B2C8F98}" presName="linearFlow" presStyleCnt="0">
        <dgm:presLayoutVars>
          <dgm:dir/>
          <dgm:resizeHandles val="exact"/>
        </dgm:presLayoutVars>
      </dgm:prSet>
      <dgm:spPr/>
    </dgm:pt>
    <dgm:pt modelId="{EDAFD396-480C-41A0-9692-EAA525E9C744}" type="pres">
      <dgm:prSet presAssocID="{1CD5D2DF-92B7-444D-889F-428C85CD8307}" presName="comp" presStyleCnt="0"/>
      <dgm:spPr/>
    </dgm:pt>
    <dgm:pt modelId="{BCD482C5-80CC-477D-B806-349F7B87E616}" type="pres">
      <dgm:prSet presAssocID="{1CD5D2DF-92B7-444D-889F-428C85CD8307}" presName="rect2" presStyleLbl="node1" presStyleIdx="0" presStyleCnt="4">
        <dgm:presLayoutVars>
          <dgm:bulletEnabled val="1"/>
        </dgm:presLayoutVars>
      </dgm:prSet>
      <dgm:spPr/>
    </dgm:pt>
    <dgm:pt modelId="{0E340398-36E1-41F7-94D7-3473EC252690}" type="pres">
      <dgm:prSet presAssocID="{1CD5D2DF-92B7-444D-889F-428C85CD8307}" presName="rect1" presStyleLbl="ln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6DBD8BEF-482F-4C3D-AFE1-DF87E5BA5A8D}" type="pres">
      <dgm:prSet presAssocID="{16C494AC-29E7-438A-ADEE-7072045023CF}" presName="sibTrans" presStyleCnt="0"/>
      <dgm:spPr/>
    </dgm:pt>
    <dgm:pt modelId="{78361C9C-A37B-49EB-994A-BE33FAA7CD6B}" type="pres">
      <dgm:prSet presAssocID="{68929B6C-9E09-459F-8D19-AB086391DB59}" presName="comp" presStyleCnt="0"/>
      <dgm:spPr/>
    </dgm:pt>
    <dgm:pt modelId="{2358F429-46EB-42E2-99F1-942D243834CD}" type="pres">
      <dgm:prSet presAssocID="{68929B6C-9E09-459F-8D19-AB086391DB59}" presName="rect2" presStyleLbl="node1" presStyleIdx="1" presStyleCnt="4">
        <dgm:presLayoutVars>
          <dgm:bulletEnabled val="1"/>
        </dgm:presLayoutVars>
      </dgm:prSet>
      <dgm:spPr/>
    </dgm:pt>
    <dgm:pt modelId="{9D56A83E-7D69-4553-805B-328EE28B6174}" type="pres">
      <dgm:prSet presAssocID="{68929B6C-9E09-459F-8D19-AB086391DB59}" presName="rect1" presStyleLbl="ln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 with solid fill"/>
        </a:ext>
      </dgm:extLst>
    </dgm:pt>
    <dgm:pt modelId="{2ED672AB-A514-4197-8727-4E9A26F30F2D}" type="pres">
      <dgm:prSet presAssocID="{EA89A4A1-849E-4106-85E7-62C501EFE4E4}" presName="sibTrans" presStyleCnt="0"/>
      <dgm:spPr/>
    </dgm:pt>
    <dgm:pt modelId="{1DC1272F-6B71-4AD2-AA9F-4E66B0695E85}" type="pres">
      <dgm:prSet presAssocID="{AB57D0CC-2952-4E16-88CB-313E5B09A0C9}" presName="comp" presStyleCnt="0"/>
      <dgm:spPr/>
    </dgm:pt>
    <dgm:pt modelId="{03C5B288-EFE8-449E-9499-618225A41D68}" type="pres">
      <dgm:prSet presAssocID="{AB57D0CC-2952-4E16-88CB-313E5B09A0C9}" presName="rect2" presStyleLbl="node1" presStyleIdx="2" presStyleCnt="4">
        <dgm:presLayoutVars>
          <dgm:bulletEnabled val="1"/>
        </dgm:presLayoutVars>
      </dgm:prSet>
      <dgm:spPr/>
    </dgm:pt>
    <dgm:pt modelId="{8B5E13E4-0CD9-47EC-AC6B-45060F02FAF9}" type="pres">
      <dgm:prSet presAssocID="{AB57D0CC-2952-4E16-88CB-313E5B09A0C9}" presName="rect1" presStyleLbl="ln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F17B64BC-C65E-40E9-A11D-6FCC4A9979E2}" type="pres">
      <dgm:prSet presAssocID="{69FB8FB1-C228-4AD4-A67D-AE14D2C9437E}" presName="sibTrans" presStyleCnt="0"/>
      <dgm:spPr/>
    </dgm:pt>
    <dgm:pt modelId="{B02C4B31-ACF3-45FB-90DE-2FB99F71F3A8}" type="pres">
      <dgm:prSet presAssocID="{A9E75D61-39A9-404A-9CD2-BE7A44CFC94C}" presName="comp" presStyleCnt="0"/>
      <dgm:spPr/>
    </dgm:pt>
    <dgm:pt modelId="{4AC73696-9FF6-4215-B987-A244A298C7D5}" type="pres">
      <dgm:prSet presAssocID="{A9E75D61-39A9-404A-9CD2-BE7A44CFC94C}" presName="rect2" presStyleLbl="node1" presStyleIdx="3" presStyleCnt="4">
        <dgm:presLayoutVars>
          <dgm:bulletEnabled val="1"/>
        </dgm:presLayoutVars>
      </dgm:prSet>
      <dgm:spPr/>
    </dgm:pt>
    <dgm:pt modelId="{B929DDF9-9B64-4F7E-A171-C6551127F6A6}" type="pres">
      <dgm:prSet presAssocID="{A9E75D61-39A9-404A-9CD2-BE7A44CFC94C}" presName="rect1" presStyleLbl="ln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Music notation with solid fill"/>
        </a:ext>
      </dgm:extLst>
    </dgm:pt>
  </dgm:ptLst>
  <dgm:cxnLst>
    <dgm:cxn modelId="{16728E10-86DC-4DFB-9347-FFBD6AD87018}" srcId="{8A79C361-C940-42D6-90F3-33B27B2C8F98}" destId="{1CD5D2DF-92B7-444D-889F-428C85CD8307}" srcOrd="0" destOrd="0" parTransId="{6BBFCEDA-CD5E-4A93-B1D4-0885F97A41F8}" sibTransId="{16C494AC-29E7-438A-ADEE-7072045023CF}"/>
    <dgm:cxn modelId="{1372262D-CB2F-4775-A194-2F85EBF8A76C}" srcId="{8A79C361-C940-42D6-90F3-33B27B2C8F98}" destId="{A9E75D61-39A9-404A-9CD2-BE7A44CFC94C}" srcOrd="3" destOrd="0" parTransId="{0AA2D13C-DB37-428F-976C-C24C51F2B575}" sibTransId="{5BA67151-88E2-4445-AC5F-16B3E1C098E7}"/>
    <dgm:cxn modelId="{A3F9BE30-6F20-4FB2-A67D-C2006DF0BAFD}" srcId="{8A79C361-C940-42D6-90F3-33B27B2C8F98}" destId="{AB57D0CC-2952-4E16-88CB-313E5B09A0C9}" srcOrd="2" destOrd="0" parTransId="{640D54FD-0796-4D05-AC6E-6DCF1260996C}" sibTransId="{69FB8FB1-C228-4AD4-A67D-AE14D2C9437E}"/>
    <dgm:cxn modelId="{8D6AA744-DA43-487A-9113-E2E90DF30595}" type="presOf" srcId="{A9E75D61-39A9-404A-9CD2-BE7A44CFC94C}" destId="{4AC73696-9FF6-4215-B987-A244A298C7D5}" srcOrd="0" destOrd="0" presId="urn:microsoft.com/office/officeart/2008/layout/AlternatingPictureBlocks"/>
    <dgm:cxn modelId="{DC8E0355-542F-4825-92A8-2C513F121B22}" srcId="{8A79C361-C940-42D6-90F3-33B27B2C8F98}" destId="{68929B6C-9E09-459F-8D19-AB086391DB59}" srcOrd="1" destOrd="0" parTransId="{668A0EE5-D385-4703-8EB6-31D92CA87047}" sibTransId="{EA89A4A1-849E-4106-85E7-62C501EFE4E4}"/>
    <dgm:cxn modelId="{6DDB0396-CFB1-44B3-B509-22E066B54F8F}" type="presOf" srcId="{AB57D0CC-2952-4E16-88CB-313E5B09A0C9}" destId="{03C5B288-EFE8-449E-9499-618225A41D68}" srcOrd="0" destOrd="0" presId="urn:microsoft.com/office/officeart/2008/layout/AlternatingPictureBlocks"/>
    <dgm:cxn modelId="{361D399F-C6A3-4DFB-BFEE-3CE57AE82E95}" type="presOf" srcId="{8A79C361-C940-42D6-90F3-33B27B2C8F98}" destId="{E7C77A72-6ED4-4BB2-B41A-4F9B13A8E14F}" srcOrd="0" destOrd="0" presId="urn:microsoft.com/office/officeart/2008/layout/AlternatingPictureBlocks"/>
    <dgm:cxn modelId="{2FA0B6D2-5708-4164-8B91-015270EB2F0C}" type="presOf" srcId="{1CD5D2DF-92B7-444D-889F-428C85CD8307}" destId="{BCD482C5-80CC-477D-B806-349F7B87E616}" srcOrd="0" destOrd="0" presId="urn:microsoft.com/office/officeart/2008/layout/AlternatingPictureBlocks"/>
    <dgm:cxn modelId="{54CB38F8-1420-4EDE-8CBC-5E4606D94293}" type="presOf" srcId="{68929B6C-9E09-459F-8D19-AB086391DB59}" destId="{2358F429-46EB-42E2-99F1-942D243834CD}" srcOrd="0" destOrd="0" presId="urn:microsoft.com/office/officeart/2008/layout/AlternatingPictureBlocks"/>
    <dgm:cxn modelId="{2C88A0FE-1447-41E6-BC91-C7F32715D998}" type="presParOf" srcId="{E7C77A72-6ED4-4BB2-B41A-4F9B13A8E14F}" destId="{EDAFD396-480C-41A0-9692-EAA525E9C744}" srcOrd="0" destOrd="0" presId="urn:microsoft.com/office/officeart/2008/layout/AlternatingPictureBlocks"/>
    <dgm:cxn modelId="{79BABF98-BB72-4270-995D-40E8EEEEB765}" type="presParOf" srcId="{EDAFD396-480C-41A0-9692-EAA525E9C744}" destId="{BCD482C5-80CC-477D-B806-349F7B87E616}" srcOrd="0" destOrd="0" presId="urn:microsoft.com/office/officeart/2008/layout/AlternatingPictureBlocks"/>
    <dgm:cxn modelId="{33CBCC51-F46B-4D8E-A9C8-C56AAF675F81}" type="presParOf" srcId="{EDAFD396-480C-41A0-9692-EAA525E9C744}" destId="{0E340398-36E1-41F7-94D7-3473EC252690}" srcOrd="1" destOrd="0" presId="urn:microsoft.com/office/officeart/2008/layout/AlternatingPictureBlocks"/>
    <dgm:cxn modelId="{8D59DBAA-9EFE-489F-B64D-DDB921C900D0}" type="presParOf" srcId="{E7C77A72-6ED4-4BB2-B41A-4F9B13A8E14F}" destId="{6DBD8BEF-482F-4C3D-AFE1-DF87E5BA5A8D}" srcOrd="1" destOrd="0" presId="urn:microsoft.com/office/officeart/2008/layout/AlternatingPictureBlocks"/>
    <dgm:cxn modelId="{3AEFB07D-9B7E-4E73-84A7-43ADD91791ED}" type="presParOf" srcId="{E7C77A72-6ED4-4BB2-B41A-4F9B13A8E14F}" destId="{78361C9C-A37B-49EB-994A-BE33FAA7CD6B}" srcOrd="2" destOrd="0" presId="urn:microsoft.com/office/officeart/2008/layout/AlternatingPictureBlocks"/>
    <dgm:cxn modelId="{59F608CB-2438-41D6-931C-570A527F5A68}" type="presParOf" srcId="{78361C9C-A37B-49EB-994A-BE33FAA7CD6B}" destId="{2358F429-46EB-42E2-99F1-942D243834CD}" srcOrd="0" destOrd="0" presId="urn:microsoft.com/office/officeart/2008/layout/AlternatingPictureBlocks"/>
    <dgm:cxn modelId="{8181B3E1-ECC2-4941-A269-33095A66506A}" type="presParOf" srcId="{78361C9C-A37B-49EB-994A-BE33FAA7CD6B}" destId="{9D56A83E-7D69-4553-805B-328EE28B6174}" srcOrd="1" destOrd="0" presId="urn:microsoft.com/office/officeart/2008/layout/AlternatingPictureBlocks"/>
    <dgm:cxn modelId="{D5C1FBEC-5BA4-4440-B30C-4DC92C9F850D}" type="presParOf" srcId="{E7C77A72-6ED4-4BB2-B41A-4F9B13A8E14F}" destId="{2ED672AB-A514-4197-8727-4E9A26F30F2D}" srcOrd="3" destOrd="0" presId="urn:microsoft.com/office/officeart/2008/layout/AlternatingPictureBlocks"/>
    <dgm:cxn modelId="{23656129-6C4C-424D-8B19-23DB5E135938}" type="presParOf" srcId="{E7C77A72-6ED4-4BB2-B41A-4F9B13A8E14F}" destId="{1DC1272F-6B71-4AD2-AA9F-4E66B0695E85}" srcOrd="4" destOrd="0" presId="urn:microsoft.com/office/officeart/2008/layout/AlternatingPictureBlocks"/>
    <dgm:cxn modelId="{7FC6C11E-8B36-4A00-9FB7-5399E5703BD5}" type="presParOf" srcId="{1DC1272F-6B71-4AD2-AA9F-4E66B0695E85}" destId="{03C5B288-EFE8-449E-9499-618225A41D68}" srcOrd="0" destOrd="0" presId="urn:microsoft.com/office/officeart/2008/layout/AlternatingPictureBlocks"/>
    <dgm:cxn modelId="{241548A6-40AF-4070-8221-31E02643EAB7}" type="presParOf" srcId="{1DC1272F-6B71-4AD2-AA9F-4E66B0695E85}" destId="{8B5E13E4-0CD9-47EC-AC6B-45060F02FAF9}" srcOrd="1" destOrd="0" presId="urn:microsoft.com/office/officeart/2008/layout/AlternatingPictureBlocks"/>
    <dgm:cxn modelId="{EF8926B4-9361-452F-9565-B76BB94E6632}" type="presParOf" srcId="{E7C77A72-6ED4-4BB2-B41A-4F9B13A8E14F}" destId="{F17B64BC-C65E-40E9-A11D-6FCC4A9979E2}" srcOrd="5" destOrd="0" presId="urn:microsoft.com/office/officeart/2008/layout/AlternatingPictureBlocks"/>
    <dgm:cxn modelId="{220DA389-00FA-4D28-BA22-FD06143B1EB8}" type="presParOf" srcId="{E7C77A72-6ED4-4BB2-B41A-4F9B13A8E14F}" destId="{B02C4B31-ACF3-45FB-90DE-2FB99F71F3A8}" srcOrd="6" destOrd="0" presId="urn:microsoft.com/office/officeart/2008/layout/AlternatingPictureBlocks"/>
    <dgm:cxn modelId="{2605B367-B526-496C-9191-C75FF83FF13F}" type="presParOf" srcId="{B02C4B31-ACF3-45FB-90DE-2FB99F71F3A8}" destId="{4AC73696-9FF6-4215-B987-A244A298C7D5}" srcOrd="0" destOrd="0" presId="urn:microsoft.com/office/officeart/2008/layout/AlternatingPictureBlocks"/>
    <dgm:cxn modelId="{4BD5216A-FB0C-4605-B40B-5CA048B666C6}" type="presParOf" srcId="{B02C4B31-ACF3-45FB-90DE-2FB99F71F3A8}" destId="{B929DDF9-9B64-4F7E-A171-C6551127F6A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4E1B28-07BD-47D5-A0D6-085E7FA704B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A8DEC09-1BC1-4F9A-A8E0-655D3DF28428}">
      <dgm:prSet phldrT="[Text]" custT="1"/>
      <dgm:spPr/>
      <dgm:t>
        <a:bodyPr/>
        <a:lstStyle/>
        <a:p>
          <a:r>
            <a:rPr lang="en-US" sz="1400" b="1" dirty="0"/>
            <a:t>Microcontroller (on each microphone)</a:t>
          </a:r>
          <a:br>
            <a:rPr lang="en-US" sz="1200" dirty="0"/>
          </a:br>
          <a:r>
            <a:rPr lang="en-US" sz="1200" dirty="0"/>
            <a:t>Transmits sound data via a wireless or serial protocol to a central processing unit (Raspberry Pi).</a:t>
          </a:r>
        </a:p>
      </dgm:t>
    </dgm:pt>
    <dgm:pt modelId="{62C03870-8F38-424A-B19C-993FC042742F}" type="parTrans" cxnId="{71531DC9-5505-433D-BD5A-084AD14B34B2}">
      <dgm:prSet/>
      <dgm:spPr/>
      <dgm:t>
        <a:bodyPr/>
        <a:lstStyle/>
        <a:p>
          <a:endParaRPr lang="en-US"/>
        </a:p>
      </dgm:t>
    </dgm:pt>
    <dgm:pt modelId="{8A7F214E-05D7-4F3D-8437-C20DEB279F7E}" type="sibTrans" cxnId="{71531DC9-5505-433D-BD5A-084AD14B34B2}">
      <dgm:prSet/>
      <dgm:spPr/>
      <dgm:t>
        <a:bodyPr/>
        <a:lstStyle/>
        <a:p>
          <a:endParaRPr lang="en-US"/>
        </a:p>
      </dgm:t>
    </dgm:pt>
    <dgm:pt modelId="{FE5B88CA-5041-459A-BB4A-0AD0A72D44DA}">
      <dgm:prSet phldrT="[Text]" custT="1"/>
      <dgm:spPr/>
      <dgm:t>
        <a:bodyPr/>
        <a:lstStyle/>
        <a:p>
          <a:r>
            <a:rPr lang="en-US" sz="1400" b="1" dirty="0"/>
            <a:t>Raspberry Pi (Central Processor)</a:t>
          </a:r>
          <a:br>
            <a:rPr lang="en-US" sz="1200" dirty="0"/>
          </a:br>
          <a:r>
            <a:rPr lang="en-US" sz="1200" dirty="0"/>
            <a:t>Receives serialized sound data from multiple microcontrollers and performs real-time distance calculation and sound localization.</a:t>
          </a:r>
        </a:p>
      </dgm:t>
    </dgm:pt>
    <dgm:pt modelId="{D9BAE122-16DA-4754-BEBC-378CA512115B}" type="parTrans" cxnId="{34840DC7-AD12-4D95-9A00-8124CD005F25}">
      <dgm:prSet/>
      <dgm:spPr/>
      <dgm:t>
        <a:bodyPr/>
        <a:lstStyle/>
        <a:p>
          <a:endParaRPr lang="en-US"/>
        </a:p>
      </dgm:t>
    </dgm:pt>
    <dgm:pt modelId="{0C84DE9C-3158-4924-9210-D57C584488B7}" type="sibTrans" cxnId="{34840DC7-AD12-4D95-9A00-8124CD005F25}">
      <dgm:prSet/>
      <dgm:spPr/>
      <dgm:t>
        <a:bodyPr/>
        <a:lstStyle/>
        <a:p>
          <a:endParaRPr lang="en-US"/>
        </a:p>
      </dgm:t>
    </dgm:pt>
    <dgm:pt modelId="{AE918D68-7011-45F0-9F4C-7278213B588E}">
      <dgm:prSet phldrT="[Text]" custT="1"/>
      <dgm:spPr/>
      <dgm:t>
        <a:bodyPr/>
        <a:lstStyle/>
        <a:p>
          <a:r>
            <a:rPr lang="en-US" sz="1400" b="1" dirty="0"/>
            <a:t>ROS Node (Robot Operating System)</a:t>
          </a:r>
          <a:br>
            <a:rPr lang="en-US" sz="1200" dirty="0"/>
          </a:br>
          <a:r>
            <a:rPr lang="en-US" sz="1200" dirty="0"/>
            <a:t>Manages communication between the Raspberry Pi and additional nodes or computers, handling complex control tasks and processing.</a:t>
          </a:r>
        </a:p>
      </dgm:t>
    </dgm:pt>
    <dgm:pt modelId="{FF7C80F7-2079-4D62-9D3B-7775FCEF435E}" type="parTrans" cxnId="{0000189D-D667-4379-B882-78040EC9BA78}">
      <dgm:prSet/>
      <dgm:spPr/>
      <dgm:t>
        <a:bodyPr/>
        <a:lstStyle/>
        <a:p>
          <a:endParaRPr lang="en-US"/>
        </a:p>
      </dgm:t>
    </dgm:pt>
    <dgm:pt modelId="{63EB3337-3D9A-421E-A08F-F2AC08922159}" type="sibTrans" cxnId="{0000189D-D667-4379-B882-78040EC9BA78}">
      <dgm:prSet/>
      <dgm:spPr/>
      <dgm:t>
        <a:bodyPr/>
        <a:lstStyle/>
        <a:p>
          <a:endParaRPr lang="en-US"/>
        </a:p>
      </dgm:t>
    </dgm:pt>
    <dgm:pt modelId="{3FE886B1-EE4C-41E1-9F3F-7A90AA5B0A0A}">
      <dgm:prSet phldrT="[Text]" custT="1"/>
      <dgm:spPr/>
      <dgm:t>
        <a:bodyPr/>
        <a:lstStyle/>
        <a:p>
          <a:r>
            <a:rPr lang="en-US" sz="1400" b="1" dirty="0"/>
            <a:t>Sound Localization Algorithm (ROS)</a:t>
          </a:r>
          <a:br>
            <a:rPr lang="en-US" sz="1200" dirty="0"/>
          </a:br>
          <a:r>
            <a:rPr lang="en-US" sz="1200" dirty="0"/>
            <a:t>Executes the TDOA method for accurate sound localization, running on the Raspberry Pi under the ROS framework.</a:t>
          </a:r>
        </a:p>
      </dgm:t>
    </dgm:pt>
    <dgm:pt modelId="{E738C1BA-1EC4-458D-B4B7-54A1EBEF0253}" type="parTrans" cxnId="{E62A4CA7-BD50-4717-B28A-E38C9C41E12D}">
      <dgm:prSet/>
      <dgm:spPr/>
      <dgm:t>
        <a:bodyPr/>
        <a:lstStyle/>
        <a:p>
          <a:endParaRPr lang="en-US"/>
        </a:p>
      </dgm:t>
    </dgm:pt>
    <dgm:pt modelId="{E038C105-94C4-4EB2-B42A-D9438AF2AE63}" type="sibTrans" cxnId="{E62A4CA7-BD50-4717-B28A-E38C9C41E12D}">
      <dgm:prSet/>
      <dgm:spPr/>
      <dgm:t>
        <a:bodyPr/>
        <a:lstStyle/>
        <a:p>
          <a:endParaRPr lang="en-US"/>
        </a:p>
      </dgm:t>
    </dgm:pt>
    <dgm:pt modelId="{AC338EE3-5E22-48B8-8C81-84F4C5B40935}">
      <dgm:prSet phldrT="[Text]" custT="1"/>
      <dgm:spPr/>
      <dgm:t>
        <a:bodyPr/>
        <a:lstStyle/>
        <a:p>
          <a:r>
            <a:rPr lang="en-US" sz="1400" b="1" dirty="0"/>
            <a:t>Sound Data Processing &amp; Output (to LEDs or further nodes)</a:t>
          </a:r>
          <a:br>
            <a:rPr lang="en-US" sz="1200" dirty="0"/>
          </a:br>
          <a:r>
            <a:rPr lang="en-US" sz="1200" dirty="0"/>
            <a:t>Once localization is complete, feedback is sent to activate LEDs, display information, or communicate with other systems (e.g</a:t>
          </a:r>
          <a:r>
            <a:rPr lang="en-US" sz="1200"/>
            <a:t>., LEDs</a:t>
          </a:r>
          <a:r>
            <a:rPr lang="en-US" sz="1200" dirty="0"/>
            <a:t>, motors, alarms).</a:t>
          </a:r>
        </a:p>
      </dgm:t>
    </dgm:pt>
    <dgm:pt modelId="{F835C12B-9939-42ED-B048-77BCCD9920C9}" type="parTrans" cxnId="{58385548-4F49-48B6-BDB1-0E41DE937F4C}">
      <dgm:prSet/>
      <dgm:spPr/>
      <dgm:t>
        <a:bodyPr/>
        <a:lstStyle/>
        <a:p>
          <a:endParaRPr lang="en-US"/>
        </a:p>
      </dgm:t>
    </dgm:pt>
    <dgm:pt modelId="{A3D7EE29-9D58-4D36-A96C-C8C8D2EE1CFA}" type="sibTrans" cxnId="{58385548-4F49-48B6-BDB1-0E41DE937F4C}">
      <dgm:prSet/>
      <dgm:spPr/>
      <dgm:t>
        <a:bodyPr/>
        <a:lstStyle/>
        <a:p>
          <a:endParaRPr lang="en-US"/>
        </a:p>
      </dgm:t>
    </dgm:pt>
    <dgm:pt modelId="{9B25A4A2-C6FE-4D5E-9ED7-777D8EB56949}" type="pres">
      <dgm:prSet presAssocID="{8B4E1B28-07BD-47D5-A0D6-085E7FA704B4}" presName="linear" presStyleCnt="0">
        <dgm:presLayoutVars>
          <dgm:animLvl val="lvl"/>
          <dgm:resizeHandles val="exact"/>
        </dgm:presLayoutVars>
      </dgm:prSet>
      <dgm:spPr/>
    </dgm:pt>
    <dgm:pt modelId="{6590FF91-56D2-47E9-8FCC-8491C415FEDF}" type="pres">
      <dgm:prSet presAssocID="{8A8DEC09-1BC1-4F9A-A8E0-655D3DF2842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EB35292-D35F-4130-BB01-19AB4D0B2771}" type="pres">
      <dgm:prSet presAssocID="{8A7F214E-05D7-4F3D-8437-C20DEB279F7E}" presName="spacer" presStyleCnt="0"/>
      <dgm:spPr/>
    </dgm:pt>
    <dgm:pt modelId="{DD82C72F-94DC-4875-9FFC-05315A5C3F11}" type="pres">
      <dgm:prSet presAssocID="{FE5B88CA-5041-459A-BB4A-0AD0A72D44D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DCF2856-9131-4767-95EC-DA86663199DF}" type="pres">
      <dgm:prSet presAssocID="{0C84DE9C-3158-4924-9210-D57C584488B7}" presName="spacer" presStyleCnt="0"/>
      <dgm:spPr/>
    </dgm:pt>
    <dgm:pt modelId="{C382636A-9585-4C29-AB28-2CFE060672DF}" type="pres">
      <dgm:prSet presAssocID="{AE918D68-7011-45F0-9F4C-7278213B588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BC03C42-A636-445B-A063-B4D93F2D45AD}" type="pres">
      <dgm:prSet presAssocID="{63EB3337-3D9A-421E-A08F-F2AC08922159}" presName="spacer" presStyleCnt="0"/>
      <dgm:spPr/>
    </dgm:pt>
    <dgm:pt modelId="{C7789346-9A86-4224-8447-C26E8540E9F3}" type="pres">
      <dgm:prSet presAssocID="{3FE886B1-EE4C-41E1-9F3F-7A90AA5B0A0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32C61EC-392C-4DC8-B3C3-643FCB500F9F}" type="pres">
      <dgm:prSet presAssocID="{E038C105-94C4-4EB2-B42A-D9438AF2AE63}" presName="spacer" presStyleCnt="0"/>
      <dgm:spPr/>
    </dgm:pt>
    <dgm:pt modelId="{5936B266-A9A6-4C7C-A696-4223AD27B210}" type="pres">
      <dgm:prSet presAssocID="{AC338EE3-5E22-48B8-8C81-84F4C5B4093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3ADF600-B841-48AD-A26E-A30DCFFF2288}" type="presOf" srcId="{8B4E1B28-07BD-47D5-A0D6-085E7FA704B4}" destId="{9B25A4A2-C6FE-4D5E-9ED7-777D8EB56949}" srcOrd="0" destOrd="0" presId="urn:microsoft.com/office/officeart/2005/8/layout/vList2"/>
    <dgm:cxn modelId="{58385548-4F49-48B6-BDB1-0E41DE937F4C}" srcId="{8B4E1B28-07BD-47D5-A0D6-085E7FA704B4}" destId="{AC338EE3-5E22-48B8-8C81-84F4C5B40935}" srcOrd="4" destOrd="0" parTransId="{F835C12B-9939-42ED-B048-77BCCD9920C9}" sibTransId="{A3D7EE29-9D58-4D36-A96C-C8C8D2EE1CFA}"/>
    <dgm:cxn modelId="{0422D779-3F90-4C7D-A2D9-31F6169B7854}" type="presOf" srcId="{AC338EE3-5E22-48B8-8C81-84F4C5B40935}" destId="{5936B266-A9A6-4C7C-A696-4223AD27B210}" srcOrd="0" destOrd="0" presId="urn:microsoft.com/office/officeart/2005/8/layout/vList2"/>
    <dgm:cxn modelId="{405EC683-1115-404C-A06C-86BAFA8A566F}" type="presOf" srcId="{FE5B88CA-5041-459A-BB4A-0AD0A72D44DA}" destId="{DD82C72F-94DC-4875-9FFC-05315A5C3F11}" srcOrd="0" destOrd="0" presId="urn:microsoft.com/office/officeart/2005/8/layout/vList2"/>
    <dgm:cxn modelId="{3CA59398-2C35-4252-AB63-A31E94D93C41}" type="presOf" srcId="{AE918D68-7011-45F0-9F4C-7278213B588E}" destId="{C382636A-9585-4C29-AB28-2CFE060672DF}" srcOrd="0" destOrd="0" presId="urn:microsoft.com/office/officeart/2005/8/layout/vList2"/>
    <dgm:cxn modelId="{0000189D-D667-4379-B882-78040EC9BA78}" srcId="{8B4E1B28-07BD-47D5-A0D6-085E7FA704B4}" destId="{AE918D68-7011-45F0-9F4C-7278213B588E}" srcOrd="2" destOrd="0" parTransId="{FF7C80F7-2079-4D62-9D3B-7775FCEF435E}" sibTransId="{63EB3337-3D9A-421E-A08F-F2AC08922159}"/>
    <dgm:cxn modelId="{E62A4CA7-BD50-4717-B28A-E38C9C41E12D}" srcId="{8B4E1B28-07BD-47D5-A0D6-085E7FA704B4}" destId="{3FE886B1-EE4C-41E1-9F3F-7A90AA5B0A0A}" srcOrd="3" destOrd="0" parTransId="{E738C1BA-1EC4-458D-B4B7-54A1EBEF0253}" sibTransId="{E038C105-94C4-4EB2-B42A-D9438AF2AE63}"/>
    <dgm:cxn modelId="{34840DC7-AD12-4D95-9A00-8124CD005F25}" srcId="{8B4E1B28-07BD-47D5-A0D6-085E7FA704B4}" destId="{FE5B88CA-5041-459A-BB4A-0AD0A72D44DA}" srcOrd="1" destOrd="0" parTransId="{D9BAE122-16DA-4754-BEBC-378CA512115B}" sibTransId="{0C84DE9C-3158-4924-9210-D57C584488B7}"/>
    <dgm:cxn modelId="{71531DC9-5505-433D-BD5A-084AD14B34B2}" srcId="{8B4E1B28-07BD-47D5-A0D6-085E7FA704B4}" destId="{8A8DEC09-1BC1-4F9A-A8E0-655D3DF28428}" srcOrd="0" destOrd="0" parTransId="{62C03870-8F38-424A-B19C-993FC042742F}" sibTransId="{8A7F214E-05D7-4F3D-8437-C20DEB279F7E}"/>
    <dgm:cxn modelId="{99A316D3-14E5-4CCE-BA0D-EA5C9EE688DF}" type="presOf" srcId="{3FE886B1-EE4C-41E1-9F3F-7A90AA5B0A0A}" destId="{C7789346-9A86-4224-8447-C26E8540E9F3}" srcOrd="0" destOrd="0" presId="urn:microsoft.com/office/officeart/2005/8/layout/vList2"/>
    <dgm:cxn modelId="{A3D20CFA-1FA2-44AA-B0D8-2BEC2CE77CB5}" type="presOf" srcId="{8A8DEC09-1BC1-4F9A-A8E0-655D3DF28428}" destId="{6590FF91-56D2-47E9-8FCC-8491C415FEDF}" srcOrd="0" destOrd="0" presId="urn:microsoft.com/office/officeart/2005/8/layout/vList2"/>
    <dgm:cxn modelId="{3A44A8D3-CCAE-4D07-BA70-EBE0A6DAC961}" type="presParOf" srcId="{9B25A4A2-C6FE-4D5E-9ED7-777D8EB56949}" destId="{6590FF91-56D2-47E9-8FCC-8491C415FEDF}" srcOrd="0" destOrd="0" presId="urn:microsoft.com/office/officeart/2005/8/layout/vList2"/>
    <dgm:cxn modelId="{AEE104DB-3540-43F8-AF42-83AD3E62C74C}" type="presParOf" srcId="{9B25A4A2-C6FE-4D5E-9ED7-777D8EB56949}" destId="{CEB35292-D35F-4130-BB01-19AB4D0B2771}" srcOrd="1" destOrd="0" presId="urn:microsoft.com/office/officeart/2005/8/layout/vList2"/>
    <dgm:cxn modelId="{4224BEE0-F97F-42CB-8407-CCCE2647105D}" type="presParOf" srcId="{9B25A4A2-C6FE-4D5E-9ED7-777D8EB56949}" destId="{DD82C72F-94DC-4875-9FFC-05315A5C3F11}" srcOrd="2" destOrd="0" presId="urn:microsoft.com/office/officeart/2005/8/layout/vList2"/>
    <dgm:cxn modelId="{EE213194-48EF-4804-9426-025057DDF316}" type="presParOf" srcId="{9B25A4A2-C6FE-4D5E-9ED7-777D8EB56949}" destId="{DDCF2856-9131-4767-95EC-DA86663199DF}" srcOrd="3" destOrd="0" presId="urn:microsoft.com/office/officeart/2005/8/layout/vList2"/>
    <dgm:cxn modelId="{94782C7E-7E6A-434C-8CF4-7E4A247D28D3}" type="presParOf" srcId="{9B25A4A2-C6FE-4D5E-9ED7-777D8EB56949}" destId="{C382636A-9585-4C29-AB28-2CFE060672DF}" srcOrd="4" destOrd="0" presId="urn:microsoft.com/office/officeart/2005/8/layout/vList2"/>
    <dgm:cxn modelId="{8B8BECD8-267C-4084-A836-EA1B2F40A58D}" type="presParOf" srcId="{9B25A4A2-C6FE-4D5E-9ED7-777D8EB56949}" destId="{1BC03C42-A636-445B-A063-B4D93F2D45AD}" srcOrd="5" destOrd="0" presId="urn:microsoft.com/office/officeart/2005/8/layout/vList2"/>
    <dgm:cxn modelId="{59ACABD3-96C5-457D-BE05-ACD3C5BC7A97}" type="presParOf" srcId="{9B25A4A2-C6FE-4D5E-9ED7-777D8EB56949}" destId="{C7789346-9A86-4224-8447-C26E8540E9F3}" srcOrd="6" destOrd="0" presId="urn:microsoft.com/office/officeart/2005/8/layout/vList2"/>
    <dgm:cxn modelId="{146F816E-54A4-40B9-B208-51BA33799CB6}" type="presParOf" srcId="{9B25A4A2-C6FE-4D5E-9ED7-777D8EB56949}" destId="{B32C61EC-392C-4DC8-B3C3-643FCB500F9F}" srcOrd="7" destOrd="0" presId="urn:microsoft.com/office/officeart/2005/8/layout/vList2"/>
    <dgm:cxn modelId="{06C10E1B-9145-4160-9076-1EC46A775FBD}" type="presParOf" srcId="{9B25A4A2-C6FE-4D5E-9ED7-777D8EB56949}" destId="{5936B266-A9A6-4C7C-A696-4223AD27B21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8E079-81A7-4CA4-9AE4-633142B9929C}">
      <dsp:nvSpPr>
        <dsp:cNvPr id="0" name=""/>
        <dsp:cNvSpPr/>
      </dsp:nvSpPr>
      <dsp:spPr>
        <a:xfrm>
          <a:off x="0" y="504610"/>
          <a:ext cx="3476261" cy="3476261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2CD02-4236-42D6-B8E4-CD1046284110}">
      <dsp:nvSpPr>
        <dsp:cNvPr id="0" name=""/>
        <dsp:cNvSpPr/>
      </dsp:nvSpPr>
      <dsp:spPr>
        <a:xfrm>
          <a:off x="1738130" y="504610"/>
          <a:ext cx="4055638" cy="34762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Design and Implementation</a:t>
          </a:r>
          <a:br>
            <a:rPr lang="en-US" sz="1700" kern="1200" dirty="0"/>
          </a:br>
          <a:r>
            <a:rPr lang="en-US" sz="1400" kern="1200" dirty="0"/>
            <a:t>Developed a four-microphone hardware setup.</a:t>
          </a:r>
        </a:p>
      </dsp:txBody>
      <dsp:txXfrm>
        <a:off x="1738130" y="504610"/>
        <a:ext cx="4055638" cy="738705"/>
      </dsp:txXfrm>
    </dsp:sp>
    <dsp:sp modelId="{CEF4A2BB-567B-4627-94C5-5A1AD5E3F1B8}">
      <dsp:nvSpPr>
        <dsp:cNvPr id="0" name=""/>
        <dsp:cNvSpPr/>
      </dsp:nvSpPr>
      <dsp:spPr>
        <a:xfrm>
          <a:off x="456259" y="1243316"/>
          <a:ext cx="2563742" cy="2563742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42609-FD6D-4694-BCD4-89D2A6F8BA43}">
      <dsp:nvSpPr>
        <dsp:cNvPr id="0" name=""/>
        <dsp:cNvSpPr/>
      </dsp:nvSpPr>
      <dsp:spPr>
        <a:xfrm>
          <a:off x="1738130" y="1243316"/>
          <a:ext cx="4055638" cy="25637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3">
                  <a:lumMod val="75000"/>
                </a:schemeClr>
              </a:solidFill>
            </a:rPr>
            <a:t>Localization</a:t>
          </a:r>
          <a:br>
            <a:rPr lang="en-US" sz="1300" kern="1200" dirty="0"/>
          </a:br>
          <a:r>
            <a:rPr lang="en-US" sz="1400" kern="1200" dirty="0"/>
            <a:t>Implemented the Time Difference of Arrival (TDOA) method.</a:t>
          </a:r>
        </a:p>
      </dsp:txBody>
      <dsp:txXfrm>
        <a:off x="1738130" y="1243316"/>
        <a:ext cx="4055638" cy="738705"/>
      </dsp:txXfrm>
    </dsp:sp>
    <dsp:sp modelId="{2D376248-7846-4BD7-BBC3-DB4E9E34198F}">
      <dsp:nvSpPr>
        <dsp:cNvPr id="0" name=""/>
        <dsp:cNvSpPr/>
      </dsp:nvSpPr>
      <dsp:spPr>
        <a:xfrm>
          <a:off x="912518" y="1982021"/>
          <a:ext cx="1651224" cy="1651224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53116-B520-4E61-9B4A-09B532BFD8D5}">
      <dsp:nvSpPr>
        <dsp:cNvPr id="0" name=""/>
        <dsp:cNvSpPr/>
      </dsp:nvSpPr>
      <dsp:spPr>
        <a:xfrm>
          <a:off x="1738130" y="1982021"/>
          <a:ext cx="4055638" cy="16512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4">
                  <a:lumMod val="75000"/>
                </a:schemeClr>
              </a:solidFill>
            </a:rPr>
            <a:t>Algorithm Development</a:t>
          </a:r>
          <a:br>
            <a:rPr lang="en-US" sz="2000" b="1" kern="1200" dirty="0"/>
          </a:br>
          <a:r>
            <a:rPr lang="en-US" sz="1400" b="0" kern="1200" dirty="0"/>
            <a:t>Created algorithms to estimate sound source distance.</a:t>
          </a:r>
        </a:p>
      </dsp:txBody>
      <dsp:txXfrm>
        <a:off x="1738130" y="1982021"/>
        <a:ext cx="4055638" cy="738705"/>
      </dsp:txXfrm>
    </dsp:sp>
    <dsp:sp modelId="{A8E6FA83-6696-4BBF-91AB-C9576AA54328}">
      <dsp:nvSpPr>
        <dsp:cNvPr id="0" name=""/>
        <dsp:cNvSpPr/>
      </dsp:nvSpPr>
      <dsp:spPr>
        <a:xfrm>
          <a:off x="1368777" y="2720727"/>
          <a:ext cx="738705" cy="738705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357A3-DFC0-479B-A571-425D6DD8694A}">
      <dsp:nvSpPr>
        <dsp:cNvPr id="0" name=""/>
        <dsp:cNvSpPr/>
      </dsp:nvSpPr>
      <dsp:spPr>
        <a:xfrm>
          <a:off x="1738130" y="2720727"/>
          <a:ext cx="4055638" cy="738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5">
                  <a:lumMod val="75000"/>
                </a:schemeClr>
              </a:solidFill>
            </a:rPr>
            <a:t>Testing and Evaluation</a:t>
          </a:r>
          <a:br>
            <a:rPr lang="en-US" sz="1400" kern="1200" dirty="0"/>
          </a:br>
          <a:r>
            <a:rPr lang="en-US" sz="1400" kern="1200" dirty="0"/>
            <a:t>Conducted tests to assess system performance and identified potential areas for improvement.</a:t>
          </a:r>
        </a:p>
      </dsp:txBody>
      <dsp:txXfrm>
        <a:off x="1738130" y="2720727"/>
        <a:ext cx="4055638" cy="738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F6F52-2EE6-4152-B7CA-1DC118D6CF74}">
      <dsp:nvSpPr>
        <dsp:cNvPr id="0" name=""/>
        <dsp:cNvSpPr/>
      </dsp:nvSpPr>
      <dsp:spPr>
        <a:xfrm rot="16200000">
          <a:off x="-1058073" y="1063476"/>
          <a:ext cx="4022725" cy="189577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Explored multiple techniques to improve localization accuracy.</a:t>
          </a:r>
        </a:p>
      </dsp:txBody>
      <dsp:txXfrm rot="5400000">
        <a:off x="5403" y="804545"/>
        <a:ext cx="1895772" cy="2413635"/>
      </dsp:txXfrm>
    </dsp:sp>
    <dsp:sp modelId="{14B89C55-1A4D-444B-B58F-4B4A6313D730}">
      <dsp:nvSpPr>
        <dsp:cNvPr id="0" name=""/>
        <dsp:cNvSpPr/>
      </dsp:nvSpPr>
      <dsp:spPr>
        <a:xfrm rot="16200000">
          <a:off x="979881" y="1063476"/>
          <a:ext cx="4022725" cy="1895772"/>
        </a:xfrm>
        <a:prstGeom prst="flowChartManualOperation">
          <a:avLst/>
        </a:prstGeom>
        <a:solidFill>
          <a:schemeClr val="accent2">
            <a:hueOff val="-332956"/>
            <a:satOff val="-147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Tested different microphone placements (linear and square configurations).</a:t>
          </a:r>
        </a:p>
      </dsp:txBody>
      <dsp:txXfrm rot="5400000">
        <a:off x="2043357" y="804545"/>
        <a:ext cx="1895772" cy="2413635"/>
      </dsp:txXfrm>
    </dsp:sp>
    <dsp:sp modelId="{B0484A77-B497-4C2F-A488-34AC086998DF}">
      <dsp:nvSpPr>
        <dsp:cNvPr id="0" name=""/>
        <dsp:cNvSpPr/>
      </dsp:nvSpPr>
      <dsp:spPr>
        <a:xfrm rot="16200000">
          <a:off x="3017837" y="1063476"/>
          <a:ext cx="4022725" cy="1895772"/>
        </a:xfrm>
        <a:prstGeom prst="flowChartManualOperation">
          <a:avLst/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Adjusted threshold values for better sound detection.</a:t>
          </a:r>
        </a:p>
      </dsp:txBody>
      <dsp:txXfrm rot="5400000">
        <a:off x="4081313" y="804545"/>
        <a:ext cx="1895772" cy="2413635"/>
      </dsp:txXfrm>
    </dsp:sp>
    <dsp:sp modelId="{C116ECFE-6E39-4B8A-8CC2-6BC7AE1F6AF7}">
      <dsp:nvSpPr>
        <dsp:cNvPr id="0" name=""/>
        <dsp:cNvSpPr/>
      </dsp:nvSpPr>
      <dsp:spPr>
        <a:xfrm rot="16200000">
          <a:off x="5055793" y="1063476"/>
          <a:ext cx="4022725" cy="1895772"/>
        </a:xfrm>
        <a:prstGeom prst="flowChartManualOperation">
          <a:avLst/>
        </a:prstGeom>
        <a:solidFill>
          <a:schemeClr val="accent2">
            <a:hueOff val="-998868"/>
            <a:satOff val="-440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Experimented with various signal processing methods to reduce noise interference.</a:t>
          </a:r>
        </a:p>
      </dsp:txBody>
      <dsp:txXfrm rot="5400000">
        <a:off x="6119269" y="804545"/>
        <a:ext cx="1895772" cy="2413635"/>
      </dsp:txXfrm>
    </dsp:sp>
    <dsp:sp modelId="{3CD0BC27-ACA2-4B7F-9613-8B99327FBC5B}">
      <dsp:nvSpPr>
        <dsp:cNvPr id="0" name=""/>
        <dsp:cNvSpPr/>
      </dsp:nvSpPr>
      <dsp:spPr>
        <a:xfrm rot="16200000">
          <a:off x="7093748" y="1063476"/>
          <a:ext cx="4022725" cy="1895772"/>
        </a:xfrm>
        <a:prstGeom prst="flowChartManualOperation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Identified the most effective techniques for accurate localization under different conditions.</a:t>
          </a:r>
        </a:p>
      </dsp:txBody>
      <dsp:txXfrm rot="5400000">
        <a:off x="8157224" y="804545"/>
        <a:ext cx="1895772" cy="24136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82C5-80CC-477D-B806-349F7B87E616}">
      <dsp:nvSpPr>
        <dsp:cNvPr id="0" name=""/>
        <dsp:cNvSpPr/>
      </dsp:nvSpPr>
      <dsp:spPr>
        <a:xfrm>
          <a:off x="1167712" y="1887"/>
          <a:ext cx="2159896" cy="9768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Considered hardware upgrades to boost system performance.</a:t>
          </a:r>
        </a:p>
      </dsp:txBody>
      <dsp:txXfrm>
        <a:off x="1167712" y="1887"/>
        <a:ext cx="2159896" cy="976886"/>
      </dsp:txXfrm>
    </dsp:sp>
    <dsp:sp modelId="{0E340398-36E1-41F7-94D7-3473EC252690}">
      <dsp:nvSpPr>
        <dsp:cNvPr id="0" name=""/>
        <dsp:cNvSpPr/>
      </dsp:nvSpPr>
      <dsp:spPr>
        <a:xfrm>
          <a:off x="103883" y="1887"/>
          <a:ext cx="967117" cy="976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8F429-46EB-42E2-99F1-942D243834CD}">
      <dsp:nvSpPr>
        <dsp:cNvPr id="0" name=""/>
        <dsp:cNvSpPr/>
      </dsp:nvSpPr>
      <dsp:spPr>
        <a:xfrm>
          <a:off x="103883" y="1139960"/>
          <a:ext cx="2159896" cy="9768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Explored higher sensitivity microphones and improved signal processing components.</a:t>
          </a:r>
        </a:p>
      </dsp:txBody>
      <dsp:txXfrm>
        <a:off x="103883" y="1139960"/>
        <a:ext cx="2159896" cy="976886"/>
      </dsp:txXfrm>
    </dsp:sp>
    <dsp:sp modelId="{9D56A83E-7D69-4553-805B-328EE28B6174}">
      <dsp:nvSpPr>
        <dsp:cNvPr id="0" name=""/>
        <dsp:cNvSpPr/>
      </dsp:nvSpPr>
      <dsp:spPr>
        <a:xfrm>
          <a:off x="2360491" y="1139960"/>
          <a:ext cx="967117" cy="976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5B288-EFE8-449E-9499-618225A41D68}">
      <dsp:nvSpPr>
        <dsp:cNvPr id="0" name=""/>
        <dsp:cNvSpPr/>
      </dsp:nvSpPr>
      <dsp:spPr>
        <a:xfrm>
          <a:off x="1167712" y="2278033"/>
          <a:ext cx="2159896" cy="9768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Investigated more powerful microcontrollers for complex calculations.</a:t>
          </a:r>
        </a:p>
      </dsp:txBody>
      <dsp:txXfrm>
        <a:off x="1167712" y="2278033"/>
        <a:ext cx="2159896" cy="976886"/>
      </dsp:txXfrm>
    </dsp:sp>
    <dsp:sp modelId="{8B5E13E4-0CD9-47EC-AC6B-45060F02FAF9}">
      <dsp:nvSpPr>
        <dsp:cNvPr id="0" name=""/>
        <dsp:cNvSpPr/>
      </dsp:nvSpPr>
      <dsp:spPr>
        <a:xfrm>
          <a:off x="103883" y="2278033"/>
          <a:ext cx="967117" cy="976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73696-9FF6-4215-B987-A244A298C7D5}">
      <dsp:nvSpPr>
        <dsp:cNvPr id="0" name=""/>
        <dsp:cNvSpPr/>
      </dsp:nvSpPr>
      <dsp:spPr>
        <a:xfrm>
          <a:off x="103883" y="3416106"/>
          <a:ext cx="2159896" cy="9768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Aimed to enhance accuracy and speed in sound detection and localization for real-world use.</a:t>
          </a:r>
        </a:p>
      </dsp:txBody>
      <dsp:txXfrm>
        <a:off x="103883" y="3416106"/>
        <a:ext cx="2159896" cy="976886"/>
      </dsp:txXfrm>
    </dsp:sp>
    <dsp:sp modelId="{B929DDF9-9B64-4F7E-A171-C6551127F6A6}">
      <dsp:nvSpPr>
        <dsp:cNvPr id="0" name=""/>
        <dsp:cNvSpPr/>
      </dsp:nvSpPr>
      <dsp:spPr>
        <a:xfrm>
          <a:off x="2360491" y="3416106"/>
          <a:ext cx="967117" cy="976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82C5-80CC-477D-B806-349F7B87E616}">
      <dsp:nvSpPr>
        <dsp:cNvPr id="0" name=""/>
        <dsp:cNvSpPr/>
      </dsp:nvSpPr>
      <dsp:spPr>
        <a:xfrm>
          <a:off x="1167712" y="1887"/>
          <a:ext cx="2159896" cy="9768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Considered hardware upgrades to boost system performance.</a:t>
          </a:r>
        </a:p>
      </dsp:txBody>
      <dsp:txXfrm>
        <a:off x="1167712" y="1887"/>
        <a:ext cx="2159896" cy="976886"/>
      </dsp:txXfrm>
    </dsp:sp>
    <dsp:sp modelId="{0E340398-36E1-41F7-94D7-3473EC252690}">
      <dsp:nvSpPr>
        <dsp:cNvPr id="0" name=""/>
        <dsp:cNvSpPr/>
      </dsp:nvSpPr>
      <dsp:spPr>
        <a:xfrm>
          <a:off x="103883" y="1887"/>
          <a:ext cx="967117" cy="976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8F429-46EB-42E2-99F1-942D243834CD}">
      <dsp:nvSpPr>
        <dsp:cNvPr id="0" name=""/>
        <dsp:cNvSpPr/>
      </dsp:nvSpPr>
      <dsp:spPr>
        <a:xfrm>
          <a:off x="103883" y="1139960"/>
          <a:ext cx="2159896" cy="9768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Explored higher sensitivity microphones and improved signal processing components.</a:t>
          </a:r>
        </a:p>
      </dsp:txBody>
      <dsp:txXfrm>
        <a:off x="103883" y="1139960"/>
        <a:ext cx="2159896" cy="976886"/>
      </dsp:txXfrm>
    </dsp:sp>
    <dsp:sp modelId="{9D56A83E-7D69-4553-805B-328EE28B6174}">
      <dsp:nvSpPr>
        <dsp:cNvPr id="0" name=""/>
        <dsp:cNvSpPr/>
      </dsp:nvSpPr>
      <dsp:spPr>
        <a:xfrm>
          <a:off x="2360491" y="1139960"/>
          <a:ext cx="967117" cy="976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5B288-EFE8-449E-9499-618225A41D68}">
      <dsp:nvSpPr>
        <dsp:cNvPr id="0" name=""/>
        <dsp:cNvSpPr/>
      </dsp:nvSpPr>
      <dsp:spPr>
        <a:xfrm>
          <a:off x="1167712" y="2278033"/>
          <a:ext cx="2159896" cy="9768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Investigated more powerful microcontrollers for complex calculations.</a:t>
          </a:r>
        </a:p>
      </dsp:txBody>
      <dsp:txXfrm>
        <a:off x="1167712" y="2278033"/>
        <a:ext cx="2159896" cy="976886"/>
      </dsp:txXfrm>
    </dsp:sp>
    <dsp:sp modelId="{8B5E13E4-0CD9-47EC-AC6B-45060F02FAF9}">
      <dsp:nvSpPr>
        <dsp:cNvPr id="0" name=""/>
        <dsp:cNvSpPr/>
      </dsp:nvSpPr>
      <dsp:spPr>
        <a:xfrm>
          <a:off x="103883" y="2278033"/>
          <a:ext cx="967117" cy="976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73696-9FF6-4215-B987-A244A298C7D5}">
      <dsp:nvSpPr>
        <dsp:cNvPr id="0" name=""/>
        <dsp:cNvSpPr/>
      </dsp:nvSpPr>
      <dsp:spPr>
        <a:xfrm>
          <a:off x="103883" y="3416106"/>
          <a:ext cx="2159896" cy="9768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Aimed to enhance accuracy and speed in sound detection and localization for real-world use.</a:t>
          </a:r>
        </a:p>
      </dsp:txBody>
      <dsp:txXfrm>
        <a:off x="103883" y="3416106"/>
        <a:ext cx="2159896" cy="976886"/>
      </dsp:txXfrm>
    </dsp:sp>
    <dsp:sp modelId="{B929DDF9-9B64-4F7E-A171-C6551127F6A6}">
      <dsp:nvSpPr>
        <dsp:cNvPr id="0" name=""/>
        <dsp:cNvSpPr/>
      </dsp:nvSpPr>
      <dsp:spPr>
        <a:xfrm>
          <a:off x="2360491" y="3416106"/>
          <a:ext cx="967117" cy="976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82C5-80CC-477D-B806-349F7B87E616}">
      <dsp:nvSpPr>
        <dsp:cNvPr id="0" name=""/>
        <dsp:cNvSpPr/>
      </dsp:nvSpPr>
      <dsp:spPr>
        <a:xfrm>
          <a:off x="1167712" y="1887"/>
          <a:ext cx="2159896" cy="9768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Considered hardware upgrades to boost system performance.</a:t>
          </a:r>
        </a:p>
      </dsp:txBody>
      <dsp:txXfrm>
        <a:off x="1167712" y="1887"/>
        <a:ext cx="2159896" cy="976886"/>
      </dsp:txXfrm>
    </dsp:sp>
    <dsp:sp modelId="{0E340398-36E1-41F7-94D7-3473EC252690}">
      <dsp:nvSpPr>
        <dsp:cNvPr id="0" name=""/>
        <dsp:cNvSpPr/>
      </dsp:nvSpPr>
      <dsp:spPr>
        <a:xfrm>
          <a:off x="103883" y="1887"/>
          <a:ext cx="967117" cy="976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8F429-46EB-42E2-99F1-942D243834CD}">
      <dsp:nvSpPr>
        <dsp:cNvPr id="0" name=""/>
        <dsp:cNvSpPr/>
      </dsp:nvSpPr>
      <dsp:spPr>
        <a:xfrm>
          <a:off x="103883" y="1139960"/>
          <a:ext cx="2159896" cy="9768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Explored higher sensitivity microphones and improved signal processing components.</a:t>
          </a:r>
        </a:p>
      </dsp:txBody>
      <dsp:txXfrm>
        <a:off x="103883" y="1139960"/>
        <a:ext cx="2159896" cy="976886"/>
      </dsp:txXfrm>
    </dsp:sp>
    <dsp:sp modelId="{9D56A83E-7D69-4553-805B-328EE28B6174}">
      <dsp:nvSpPr>
        <dsp:cNvPr id="0" name=""/>
        <dsp:cNvSpPr/>
      </dsp:nvSpPr>
      <dsp:spPr>
        <a:xfrm>
          <a:off x="2360491" y="1139960"/>
          <a:ext cx="967117" cy="976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5B288-EFE8-449E-9499-618225A41D68}">
      <dsp:nvSpPr>
        <dsp:cNvPr id="0" name=""/>
        <dsp:cNvSpPr/>
      </dsp:nvSpPr>
      <dsp:spPr>
        <a:xfrm>
          <a:off x="1167712" y="2278033"/>
          <a:ext cx="2159896" cy="9768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Investigated more powerful microcontrollers for complex calculations.</a:t>
          </a:r>
        </a:p>
      </dsp:txBody>
      <dsp:txXfrm>
        <a:off x="1167712" y="2278033"/>
        <a:ext cx="2159896" cy="976886"/>
      </dsp:txXfrm>
    </dsp:sp>
    <dsp:sp modelId="{8B5E13E4-0CD9-47EC-AC6B-45060F02FAF9}">
      <dsp:nvSpPr>
        <dsp:cNvPr id="0" name=""/>
        <dsp:cNvSpPr/>
      </dsp:nvSpPr>
      <dsp:spPr>
        <a:xfrm>
          <a:off x="103883" y="2278033"/>
          <a:ext cx="967117" cy="976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73696-9FF6-4215-B987-A244A298C7D5}">
      <dsp:nvSpPr>
        <dsp:cNvPr id="0" name=""/>
        <dsp:cNvSpPr/>
      </dsp:nvSpPr>
      <dsp:spPr>
        <a:xfrm>
          <a:off x="103883" y="3416106"/>
          <a:ext cx="2159896" cy="9768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Aimed to enhance accuracy and speed in sound detection and localization for real-world use.</a:t>
          </a:r>
        </a:p>
      </dsp:txBody>
      <dsp:txXfrm>
        <a:off x="103883" y="3416106"/>
        <a:ext cx="2159896" cy="976886"/>
      </dsp:txXfrm>
    </dsp:sp>
    <dsp:sp modelId="{B929DDF9-9B64-4F7E-A171-C6551127F6A6}">
      <dsp:nvSpPr>
        <dsp:cNvPr id="0" name=""/>
        <dsp:cNvSpPr/>
      </dsp:nvSpPr>
      <dsp:spPr>
        <a:xfrm>
          <a:off x="2360491" y="3416106"/>
          <a:ext cx="967117" cy="976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0FF91-56D2-47E9-8FCC-8491C415FEDF}">
      <dsp:nvSpPr>
        <dsp:cNvPr id="0" name=""/>
        <dsp:cNvSpPr/>
      </dsp:nvSpPr>
      <dsp:spPr>
        <a:xfrm>
          <a:off x="0" y="1323"/>
          <a:ext cx="4661209" cy="8834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Microcontroller (on each microphone)</a:t>
          </a:r>
          <a:br>
            <a:rPr lang="en-US" sz="1200" kern="1200" dirty="0"/>
          </a:br>
          <a:r>
            <a:rPr lang="en-US" sz="1200" kern="1200" dirty="0"/>
            <a:t>Transmits sound data via a wireless or serial protocol to a central processing unit (Raspberry Pi).</a:t>
          </a:r>
        </a:p>
      </dsp:txBody>
      <dsp:txXfrm>
        <a:off x="43125" y="44448"/>
        <a:ext cx="4574959" cy="797162"/>
      </dsp:txXfrm>
    </dsp:sp>
    <dsp:sp modelId="{DD82C72F-94DC-4875-9FFC-05315A5C3F11}">
      <dsp:nvSpPr>
        <dsp:cNvPr id="0" name=""/>
        <dsp:cNvSpPr/>
      </dsp:nvSpPr>
      <dsp:spPr>
        <a:xfrm>
          <a:off x="0" y="898995"/>
          <a:ext cx="4661209" cy="8834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Raspberry Pi (Central Processor)</a:t>
          </a:r>
          <a:br>
            <a:rPr lang="en-US" sz="1200" kern="1200" dirty="0"/>
          </a:br>
          <a:r>
            <a:rPr lang="en-US" sz="1200" kern="1200" dirty="0"/>
            <a:t>Receives serialized sound data from multiple microcontrollers and performs real-time distance calculation and sound localization.</a:t>
          </a:r>
        </a:p>
      </dsp:txBody>
      <dsp:txXfrm>
        <a:off x="43125" y="942120"/>
        <a:ext cx="4574959" cy="797162"/>
      </dsp:txXfrm>
    </dsp:sp>
    <dsp:sp modelId="{C382636A-9585-4C29-AB28-2CFE060672DF}">
      <dsp:nvSpPr>
        <dsp:cNvPr id="0" name=""/>
        <dsp:cNvSpPr/>
      </dsp:nvSpPr>
      <dsp:spPr>
        <a:xfrm>
          <a:off x="0" y="1796668"/>
          <a:ext cx="4661209" cy="88341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ROS Node (Robot Operating System)</a:t>
          </a:r>
          <a:br>
            <a:rPr lang="en-US" sz="1200" kern="1200" dirty="0"/>
          </a:br>
          <a:r>
            <a:rPr lang="en-US" sz="1200" kern="1200" dirty="0"/>
            <a:t>Manages communication between the Raspberry Pi and additional nodes or computers, handling complex control tasks and processing.</a:t>
          </a:r>
        </a:p>
      </dsp:txBody>
      <dsp:txXfrm>
        <a:off x="43125" y="1839793"/>
        <a:ext cx="4574959" cy="797162"/>
      </dsp:txXfrm>
    </dsp:sp>
    <dsp:sp modelId="{C7789346-9A86-4224-8447-C26E8540E9F3}">
      <dsp:nvSpPr>
        <dsp:cNvPr id="0" name=""/>
        <dsp:cNvSpPr/>
      </dsp:nvSpPr>
      <dsp:spPr>
        <a:xfrm>
          <a:off x="0" y="2694340"/>
          <a:ext cx="4661209" cy="88341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Sound Localization Algorithm (ROS)</a:t>
          </a:r>
          <a:br>
            <a:rPr lang="en-US" sz="1200" kern="1200" dirty="0"/>
          </a:br>
          <a:r>
            <a:rPr lang="en-US" sz="1200" kern="1200" dirty="0"/>
            <a:t>Executes the TDOA method for accurate sound localization, running on the Raspberry Pi under the ROS framework.</a:t>
          </a:r>
        </a:p>
      </dsp:txBody>
      <dsp:txXfrm>
        <a:off x="43125" y="2737465"/>
        <a:ext cx="4574959" cy="797162"/>
      </dsp:txXfrm>
    </dsp:sp>
    <dsp:sp modelId="{5936B266-A9A6-4C7C-A696-4223AD27B210}">
      <dsp:nvSpPr>
        <dsp:cNvPr id="0" name=""/>
        <dsp:cNvSpPr/>
      </dsp:nvSpPr>
      <dsp:spPr>
        <a:xfrm>
          <a:off x="0" y="3592012"/>
          <a:ext cx="4661209" cy="88341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Sound Data Processing &amp; Output (to LEDs or further nodes)</a:t>
          </a:r>
          <a:br>
            <a:rPr lang="en-US" sz="1200" kern="1200" dirty="0"/>
          </a:br>
          <a:r>
            <a:rPr lang="en-US" sz="1200" kern="1200" dirty="0"/>
            <a:t>Once localization is complete, feedback is sent to activate LEDs, display information, or communicate with other systems (e.g</a:t>
          </a:r>
          <a:r>
            <a:rPr lang="en-US" sz="1200" kern="1200"/>
            <a:t>., LEDs</a:t>
          </a:r>
          <a:r>
            <a:rPr lang="en-US" sz="1200" kern="1200" dirty="0"/>
            <a:t>, motors, alarms).</a:t>
          </a:r>
        </a:p>
      </dsp:txBody>
      <dsp:txXfrm>
        <a:off x="43125" y="3635137"/>
        <a:ext cx="4574959" cy="797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8BA25A-D3CD-4ED5-9CEB-3C23DD66D0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D089D-AE18-4661-927C-A361F22C2F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8709A-0094-4D02-B14A-A3D5D62F6EBA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CE37A-ECF5-45EF-97FA-B9758843AF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F83BF-3702-469F-B230-C0D08FFE6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88C9F-F775-43CB-9125-79E65120D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02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D9399-B037-45F6-A471-986C34AD84AA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8AD21-4410-4C8C-BC4C-7D19C952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292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mantramphul/Localization-and-tracking-of-moving-targets-by-microphone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44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Établir des Mesures de Performance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Pour évaluer l’efficacité du système, j'ai mis en place des mesures de performance.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Cela inclut la précision pour trouver la direction du son, estimer la distance, le temps de réponse, et la robustesse dans différents environnements.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mesures m'ont permis de tester les capacités du système et de voir où l'améliorer.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Tester le Système avec Différentes Techniques et Environnements (4 microphones)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Tester la robustesse du système était important pour garantir sa fiabilité.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fait des tests dans différents environnements : pièces calmes, endroits bruyants, et espaces ouverts.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utilisé différentes sources sonores pour vérifier la réaction du système à diverses fréquences et intensités.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tests m'ont aidé à comprendre les limites du système et l'efficacité de notre méthode dans des conditions variées.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6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Remarques sur la Solution Finale et Approches</a:t>
            </a:r>
            <a:endParaRPr lang="fr-FR" dirty="0"/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Le projet a montré que la méthode TDOA avec quatre microphones fonctionne bien pour la localisation sonore.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Cependant, certaines limites ont été identifiées, surtout dans les environnements bruyants, et certains résultats n'étaient pas comme prévu.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Pour améliorer cela, je vais explorer des techniques de réduction de bruit, des algorithmes avancés, et ajouter des capteurs.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Je compte aussi utiliser un Raspberry Pi pour gérer les calculs complexes, en connectant chaque microphone à un microcontrôleur. Cela rendra le système plus efficace et adaptable.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Enfin, l’utilisation de ROS (Robot Operating System) aidera à mieux gérer les tâches en temps réel.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16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The project demonstrated the feasibility of using a four-microphone array and TDOA method for sound localization.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While the system showed promising results, certain limitations were identified, particularly in environments with high noise levels and not all result were as expected.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Moving forward, I plan to explore advanced noise reduction techniques, machine learning algorithms, and additional sensors to further improve localization accuracy.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I also planned to implement a more distributed hardware system to handle distance calculations more independently.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Given that the Arduino microcontroller has limited processing power, a potential solution involves sending sound data to a Raspberry Pi, which would take responsibility for the intensive calculations.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Each microphone would be equipped with a microcontroller, transmitting signals to a central Raspberry Pi for processing.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This setup would improve the system’s efficiency and scalability.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Additionally, I intended to use the Robot Operating System (ROS) framework for real-time control and data processing, further enhancing the system’s ability to handle complex localization tasks in dynamic environments.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This combination of ROS and distributed hardware would create a more adaptable and reliable solution for real-world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41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Conclusion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démontré avec succès la faisabilité d'utiliser une matrice de quatre microphones et la méthode TDOA pour la localisation sonore.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Le système a donné des résultats prometteurs, mais certaines limites ont été observées, surtout dans les environnements bruyants où tous les résultats n'étaient pas comme prévu.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Les améliorations futures incluent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Des techniques avancées de réduction de bruit.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Des algorithmes d'apprentissage automatique pour plus de précision.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L'ajout de capteurs et d'un système matériel </a:t>
            </a:r>
            <a:r>
              <a:rPr lang="fr-FR"/>
              <a:t>distribué.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Ce projet est disponible en ligne avec tout le code source, la documentation, les résultats et les vidéos de démonstration à l'adresse suivante : </a:t>
            </a:r>
            <a:r>
              <a:rPr lang="fr-FR" dirty="0">
                <a:hlinkClick r:id="rId3"/>
              </a:rPr>
              <a:t>GitHub</a:t>
            </a:r>
            <a:r>
              <a:rPr lang="fr-FR" dirty="0"/>
              <a:t>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3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b="0" dirty="0"/>
              <a:t>Agenda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4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Objectif du Projet</a:t>
            </a:r>
          </a:p>
          <a:p>
            <a:endParaRPr lang="fr-FR" dirty="0"/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L'objectif principal est de développer un système de localisation sonore efficace.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J'ai utilisé une matrice de quatre microphones, disposés aux coins d'un carré de 17 cm par 17 cm, pour améliorer la précision de la détection sonore.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dirty="0"/>
          </a:p>
          <a:p>
            <a:r>
              <a:rPr lang="fr-FR" b="1" dirty="0"/>
              <a:t>Algorithme Utilisé pour la Localisation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Le système repose sur la méthode TDOA (Différence de Temps d'Arrivée), qui mesure les écarts de temps d'arrivée du son aux microphones.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données sont traitées pour fournir un retour en temps réel via des </a:t>
            </a:r>
            <a:r>
              <a:rPr lang="fr-FR" dirty="0" err="1"/>
              <a:t>LEDs</a:t>
            </a:r>
            <a:r>
              <a:rPr lang="fr-FR" dirty="0"/>
              <a:t> indiquant la direction et la distance de la source sonore.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Cette présentation exposera la méthodologie, les objectifs, et les résultats obtenus.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73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b="1" dirty="0"/>
              <a:t>Méthodologie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b="1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créé le système avec quatre microphones placés en carré pour capter le son de différentes directions.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utilisé la méthode TDOA pour mesurer les différences de temps d'arrivée du son.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aussi appliqué des techniques simples de traitement du signal, comme la moyenne, pour réduire le bruit.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méthodes ont aidé à créer un système de localisation sonore fiable.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Objectifs et Travaux Réalisés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Le but principal était de créer et installer un système de localisation sonore avec quatre microphones placés en carré.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utilisé la méthode TDOA, qui mesure les différences de temps d'arrivée du son aux microphones, pour trouver la direction et la distance de la source sonore.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aussi développé des algorithmes pour estimer la position du son, en me basant sur les données TDOA.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Enfin, j'ai effectué des tests pour vérifier la performance du système et identifier des améliorations possibles.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6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fr-FR" b="1" dirty="0"/>
              <a:t>Objectifs et Travaux Réalisés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Tout au long du projet, j'ai testé plusieurs techniques pour améliorer la précision de la localisation du son.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essayé différentes positions pour les microphones, ajusté les seuils pour détecter le son, et utilisé des méthodes pour réduire les interférences.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En comparant ces approches, j'ai trouvé les techniques les plus efficaces pour obtenir une localisation précise, comme utiliser deux microphones en ligne ou quatre en carré.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b="1" dirty="0" err="1"/>
              <a:t>Amélioration</a:t>
            </a:r>
            <a:r>
              <a:rPr lang="en-US" b="1" dirty="0"/>
              <a:t> du Matériel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b="1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pensé à améliorer le matériel pour de meilleures performances.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testé des microphones plus sensibles, des composants de meilleure qualité et des microcontrôleurs plus puissants.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améliorations rendent la détection et la localisation du son plus précises et rapides.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5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b="1" dirty="0" err="1"/>
              <a:t>Amélioration</a:t>
            </a:r>
            <a:r>
              <a:rPr lang="en-US" b="1" dirty="0"/>
              <a:t> du Matériel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pensé à améliorer le matériel pour de meilleures performances.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testé des microphones plus sensibles, des composants de meilleure qualité et des microcontrôleurs plus puissants.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améliorations rendent la détection et la localisation du son plus précises et rapides.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45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b="1" dirty="0" err="1"/>
              <a:t>Amélioration</a:t>
            </a:r>
            <a:r>
              <a:rPr lang="en-US" b="1" dirty="0"/>
              <a:t> du Matériel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pensé à améliorer le matériel pour de meilleures performances.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testé des microphones plus sensibles, des composants de meilleure qualité et des microcontrôleurs plus puissants.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améliorations rendent la détection et la localisation du son plus précises et rapides.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0954-DF02-4005-9AB8-9E1B8DC7881E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48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083F-BC4B-4E56-B44B-1D99FD2DC02B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5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0F1D-1C77-4090-B75D-DBDF9A7A636F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63F0-E948-4337-9736-797A45843F60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5807-029C-44F9-A58C-84FE7321B608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18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A5A3-8BA2-4075-898A-A7F0361E77A9}" type="datetime1">
              <a:rPr lang="en-US" smtClean="0"/>
              <a:t>06-Sep-24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83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0156-99AC-4511-B8D8-684D878A6ECB}" type="datetime1">
              <a:rPr lang="en-US" smtClean="0"/>
              <a:t>06-Sep-24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14C12-94AF-40B9-A66C-CBC12E84CCE4}" type="datetime1">
              <a:rPr lang="en-US" smtClean="0"/>
              <a:t>06-Sep-24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7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010-2A56-497A-85B2-60D587A50BCB}" type="datetime1">
              <a:rPr lang="en-US" smtClean="0"/>
              <a:t>06-Sep-24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HEMANT RAMPHUL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9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02E739-08FA-48AA-ADAB-10B1A047DFCF}" type="datetime1">
              <a:rPr lang="en-US" smtClean="0"/>
              <a:t>06-Sep-24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HEMANT RAMPHUL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32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8E547-2DBF-467D-ACAC-42696204839A}" type="datetime1">
              <a:rPr lang="en-US" smtClean="0"/>
              <a:t>06-Sep-24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4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C3E9CD-37F5-4EFA-ABA8-F891CE34F8D9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6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microsoft.com/office/2007/relationships/hdphoto" Target="../media/hdphoto6.wdp"/><Relationship Id="rId5" Type="http://schemas.openxmlformats.org/officeDocument/2006/relationships/diagramData" Target="../diagrams/data6.xml"/><Relationship Id="rId10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microsoft.com/office/2007/relationships/diagramDrawing" Target="../diagrams/drawing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emantramphul/Localization-and-tracking-of-moving-targets-by-microphones" TargetMode="External"/><Relationship Id="rId5" Type="http://schemas.openxmlformats.org/officeDocument/2006/relationships/hyperlink" Target="https://github.com/hemantramphul/Localization-and-tracking-of-moving-targets-by-microphones/blob/main/source%20code/localization%20with%204%20microphones.ino" TargetMode="Externa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2.wdp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6.jpeg"/><Relationship Id="rId5" Type="http://schemas.openxmlformats.org/officeDocument/2006/relationships/diagramData" Target="../diagrams/data3.xml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microsoft.com/office/2007/relationships/diagramDrawing" Target="../diagrams/drawing3.xml"/><Relationship Id="rId1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11" Type="http://schemas.microsoft.com/office/2007/relationships/hdphoto" Target="../media/hdphoto4.wdp"/><Relationship Id="rId5" Type="http://schemas.openxmlformats.org/officeDocument/2006/relationships/diagramData" Target="../diagrams/data5.xml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F6809-2054-495E-B69C-AC0A1DFF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54581-5EA7-44D6-9845-495F459C9A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004677"/>
                </a:solidFill>
              </a:rPr>
              <a:t>Localization and tracking of moving targets by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microphones</a:t>
            </a:r>
            <a:r>
              <a:rPr lang="en-US" sz="6000" dirty="0">
                <a:solidFill>
                  <a:srgbClr val="004677"/>
                </a:solidFill>
              </a:rPr>
              <a:t>.</a:t>
            </a:r>
            <a:endParaRPr lang="en-US" sz="6000" b="1" dirty="0">
              <a:solidFill>
                <a:srgbClr val="004677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6FB-72D1-434E-90C6-9E6FA3C43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8"/>
          </a:xfrm>
        </p:spPr>
        <p:txBody>
          <a:bodyPr numCol="1"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fr-FR" sz="1400" dirty="0"/>
              <a:t>Master Intelligence Artificielle et Robotique (MIAR)</a:t>
            </a:r>
          </a:p>
          <a:p>
            <a:pPr>
              <a:spcBef>
                <a:spcPts val="0"/>
              </a:spcBef>
            </a:pPr>
            <a:r>
              <a:rPr lang="en-US" sz="1100" b="1" dirty="0">
                <a:latin typeface="+mn-lt"/>
              </a:rPr>
              <a:t>Prof. </a:t>
            </a:r>
            <a:r>
              <a:rPr lang="en-US" sz="1100" b="1" dirty="0" err="1">
                <a:latin typeface="+mn-lt"/>
              </a:rPr>
              <a:t>Ouiddad</a:t>
            </a:r>
            <a:r>
              <a:rPr lang="en-US" sz="1100" b="1" dirty="0">
                <a:latin typeface="+mn-lt"/>
              </a:rPr>
              <a:t> </a:t>
            </a:r>
            <a:r>
              <a:rPr lang="en-US" sz="1100" b="1" dirty="0" err="1">
                <a:latin typeface="+mn-lt"/>
              </a:rPr>
              <a:t>Labbani</a:t>
            </a:r>
            <a:r>
              <a:rPr lang="en-US" sz="1100" b="1" dirty="0">
                <a:latin typeface="+mn-lt"/>
              </a:rPr>
              <a:t> </a:t>
            </a:r>
            <a:r>
              <a:rPr lang="en-US" sz="1100" b="1" dirty="0" err="1">
                <a:latin typeface="+mn-lt"/>
              </a:rPr>
              <a:t>Igbida</a:t>
            </a:r>
            <a:r>
              <a:rPr lang="en-US" sz="1100" b="1" dirty="0">
                <a:latin typeface="+mn-lt"/>
              </a:rPr>
              <a:t> &amp; Mons. </a:t>
            </a:r>
            <a:r>
              <a:rPr lang="en-US" sz="1100" b="1" dirty="0" err="1">
                <a:latin typeface="+mn-lt"/>
              </a:rPr>
              <a:t>Khadimoullah</a:t>
            </a:r>
            <a:r>
              <a:rPr lang="en-US" sz="1100" b="1" dirty="0">
                <a:latin typeface="+mn-lt"/>
              </a:rPr>
              <a:t> </a:t>
            </a:r>
            <a:r>
              <a:rPr lang="en-US" sz="1100" b="1" dirty="0" err="1">
                <a:latin typeface="+mn-lt"/>
              </a:rPr>
              <a:t>Ramoth</a:t>
            </a:r>
            <a:endParaRPr lang="fr-FR" sz="1400" b="1" dirty="0">
              <a:latin typeface="+mn-lt"/>
            </a:endParaRPr>
          </a:p>
          <a:p>
            <a:br>
              <a:rPr lang="fr-FR" sz="2600" dirty="0"/>
            </a:br>
            <a:r>
              <a:rPr lang="fr-FR" sz="3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HEMANT </a:t>
            </a:r>
            <a:r>
              <a:rPr lang="fr-FR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RAMPHUL </a:t>
            </a:r>
            <a:br>
              <a:rPr lang="fr-FR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r>
              <a:rPr lang="fr-FR" sz="500" b="1" dirty="0"/>
              <a:t>	</a:t>
            </a:r>
            <a:r>
              <a:rPr lang="fr-FR" sz="2600" b="1" dirty="0"/>
              <a:t>	                          </a:t>
            </a:r>
            <a:br>
              <a:rPr lang="fr-FR" sz="2600" b="1" dirty="0"/>
            </a:br>
            <a:r>
              <a:rPr lang="fr-FR" sz="18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I21913</a:t>
            </a:r>
            <a:endParaRPr lang="en-US" sz="18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5ADB09-474D-4CD4-8703-CDDA6752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160" y="758952"/>
            <a:ext cx="21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é de Limoges">
            <a:extLst>
              <a:ext uri="{FF2B5EF4-FFF2-40B4-BE49-F238E27FC236}">
                <a16:creationId xmlns:a16="http://schemas.microsoft.com/office/drawing/2014/main" id="{C6E086FA-414A-4BB6-9CFA-A72100CB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40" y="758952"/>
            <a:ext cx="2196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45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D61DD-93A7-6E38-2C0D-A3595E9C3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706" y="1845734"/>
            <a:ext cx="5727082" cy="4023359"/>
          </a:xfrm>
        </p:spPr>
        <p:txBody>
          <a:bodyPr/>
          <a:lstStyle/>
          <a:p>
            <a:r>
              <a:rPr lang="en-US" dirty="0"/>
              <a:t>Established metrics to evaluate system performance.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BC117B-4A07-608E-6921-864148012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1845735"/>
            <a:ext cx="5871502" cy="4023360"/>
          </a:xfrm>
        </p:spPr>
        <p:txBody>
          <a:bodyPr/>
          <a:lstStyle/>
          <a:p>
            <a:r>
              <a:rPr lang="en-US" dirty="0"/>
              <a:t>Measured accuracy in determining sound direction and precision in distance estimation.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B26AB8-CAB5-872D-7F75-B21D8B864B25}"/>
              </a:ext>
            </a:extLst>
          </p:cNvPr>
          <p:cNvSpPr txBox="1">
            <a:spLocks/>
          </p:cNvSpPr>
          <p:nvPr/>
        </p:nvSpPr>
        <p:spPr>
          <a:xfrm>
            <a:off x="6096000" y="1845734"/>
            <a:ext cx="584233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00000"/>
              </a:lnSpc>
              <a:buFont typeface="Calibri" pitchFamily="34" charset="0"/>
              <a:buNone/>
            </a:pPr>
            <a:endParaRPr lang="en-MU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AB60C5-E985-21B3-865A-D87EB912702A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Establish performance metrics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F8893-963E-70E1-2663-5C013E3DF8F4}"/>
              </a:ext>
            </a:extLst>
          </p:cNvPr>
          <p:cNvSpPr txBox="1"/>
          <p:nvPr/>
        </p:nvSpPr>
        <p:spPr>
          <a:xfrm>
            <a:off x="123531" y="5545928"/>
            <a:ext cx="6048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metrics guided the evaluation of system capabilities and</a:t>
            </a:r>
            <a:br>
              <a:rPr lang="en-US" dirty="0"/>
            </a:br>
            <a:r>
              <a:rPr lang="en-US" dirty="0"/>
              <a:t>highlighted areas for improvement.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B77623-6357-F112-22DF-F4AD51A42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6" y="2707459"/>
            <a:ext cx="5727082" cy="27936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DD4A14-27DD-BC76-4FD3-CD311BDD1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3" r="17500"/>
          <a:stretch/>
        </p:blipFill>
        <p:spPr>
          <a:xfrm>
            <a:off x="6171662" y="2707459"/>
            <a:ext cx="5678566" cy="341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8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D61DD-93A7-6E38-2C0D-A3595E9C3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3665" y="2487388"/>
            <a:ext cx="5727082" cy="3233842"/>
          </a:xfrm>
          <a:solidFill>
            <a:schemeClr val="accent5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Conducted tests in quiet room.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BC117B-4A07-608E-6921-864148012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6960" y="2487388"/>
            <a:ext cx="5727080" cy="3233843"/>
          </a:xfrm>
          <a:solidFill>
            <a:srgbClr val="FF000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Conducted tests in noisy settings, and open space.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B26AB8-CAB5-872D-7F75-B21D8B864B25}"/>
              </a:ext>
            </a:extLst>
          </p:cNvPr>
          <p:cNvSpPr txBox="1">
            <a:spLocks/>
          </p:cNvSpPr>
          <p:nvPr/>
        </p:nvSpPr>
        <p:spPr>
          <a:xfrm>
            <a:off x="6096000" y="1845734"/>
            <a:ext cx="584233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00000"/>
              </a:lnSpc>
              <a:buFont typeface="Calibri" pitchFamily="34" charset="0"/>
              <a:buNone/>
            </a:pPr>
            <a:endParaRPr lang="en-MU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AB60C5-E985-21B3-865A-D87EB912702A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Test system with different techniques and environments (with 4 microphones)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69B5847-590D-039F-5A59-0261A216F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0"/>
          <a:stretch/>
        </p:blipFill>
        <p:spPr>
          <a:xfrm>
            <a:off x="253666" y="2927531"/>
            <a:ext cx="5727082" cy="279369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482BE2-DB58-CEBC-CD09-C4CE508BD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416" r="55117" b="871"/>
          <a:stretch/>
        </p:blipFill>
        <p:spPr>
          <a:xfrm>
            <a:off x="6156958" y="2927531"/>
            <a:ext cx="5727082" cy="27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5112C3-A1A6-2F53-9C4E-13385367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pic>
        <p:nvPicPr>
          <p:cNvPr id="3" name="demo1">
            <a:hlinkClick r:id="" action="ppaction://media"/>
            <a:extLst>
              <a:ext uri="{FF2B5EF4-FFF2-40B4-BE49-F238E27FC236}">
                <a16:creationId xmlns:a16="http://schemas.microsoft.com/office/drawing/2014/main" id="{2D626528-CFBB-B321-B17F-8B84AA3E7B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5112C3-A1A6-2F53-9C4E-13385367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pic>
        <p:nvPicPr>
          <p:cNvPr id="4" name="demo2">
            <a:hlinkClick r:id="" action="ppaction://media"/>
            <a:extLst>
              <a:ext uri="{FF2B5EF4-FFF2-40B4-BE49-F238E27FC236}">
                <a16:creationId xmlns:a16="http://schemas.microsoft.com/office/drawing/2014/main" id="{346D0918-459E-3B9E-9219-E46D09690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201168" lvl="1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Final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Solution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Demonstrated the feasibility of using a four-microphone array and TDOA method.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Limitations identified in noisy environments and unexpected results.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Future work includes exploring advanced noise reduction, machine learning, and additional sensors.</a:t>
            </a:r>
            <a:endParaRPr lang="en-MU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4387A0-3422-E569-093F-B436A8A08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201168" lvl="1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Possible Approach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Distributed system: microcontrollers on each microphone transmitting data to a Raspberry Pi for more efficient distance calculations.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Plan to implement ROS for real-time control and dynamic sound localization.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Aim to create a more adaptable and reliable solution for complex real-world scenarios.</a:t>
            </a:r>
            <a:endParaRPr lang="en-M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0A7D5-C601-5122-BE13-134923F1982A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Remark on final solution and possible approach</a:t>
            </a:r>
          </a:p>
        </p:txBody>
      </p:sp>
    </p:spTree>
    <p:extLst>
      <p:ext uri="{BB962C8B-B14F-4D97-AF65-F5344CB8AC3E}">
        <p14:creationId xmlns:p14="http://schemas.microsoft.com/office/powerpoint/2010/main" val="451217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69EA4730-ABC1-8C33-A1AB-BE47D63B9C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445202"/>
              </p:ext>
            </p:extLst>
          </p:nvPr>
        </p:nvGraphicFramePr>
        <p:xfrm>
          <a:off x="133815" y="1804838"/>
          <a:ext cx="4661209" cy="4476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0A7D5-C601-5122-BE13-134923F1982A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Possible approach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80FE71-7D00-EFDE-28F0-95D64BDC8E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1804838"/>
            <a:ext cx="72771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9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000" dirty="0"/>
              <a:t>Successfully demonstrated the feasibility of using a </a:t>
            </a:r>
            <a:r>
              <a:rPr lang="en-US" sz="2000" b="1" dirty="0"/>
              <a:t>four-microphone array </a:t>
            </a:r>
            <a:r>
              <a:rPr lang="en-US" sz="2000" dirty="0"/>
              <a:t>and </a:t>
            </a:r>
            <a:r>
              <a:rPr lang="en-US" sz="2000" b="1" dirty="0"/>
              <a:t>TDOA method</a:t>
            </a:r>
            <a:r>
              <a:rPr lang="en-US" sz="2000" dirty="0"/>
              <a:t> for sound localization.</a:t>
            </a:r>
          </a:p>
          <a:p>
            <a:pPr lvl="1">
              <a:lnSpc>
                <a:spcPct val="100000"/>
              </a:lnSpc>
            </a:pPr>
            <a:r>
              <a:rPr lang="en-US" sz="2000" b="1" dirty="0"/>
              <a:t>Promising results </a:t>
            </a:r>
            <a:r>
              <a:rPr lang="en-US" sz="2000" dirty="0"/>
              <a:t>but faced limitations, especially in </a:t>
            </a:r>
            <a:r>
              <a:rPr lang="en-US" sz="2000" b="1" dirty="0"/>
              <a:t>noisy environments </a:t>
            </a:r>
            <a:r>
              <a:rPr lang="en-US" sz="2000" dirty="0"/>
              <a:t>where not all outcomes were as expected.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Future improvements include:</a:t>
            </a:r>
          </a:p>
          <a:p>
            <a:pPr lvl="2">
              <a:lnSpc>
                <a:spcPct val="100000"/>
              </a:lnSpc>
            </a:pPr>
            <a:r>
              <a:rPr lang="en-US" sz="1600" b="1" dirty="0"/>
              <a:t>Advanced noise reduction techniques</a:t>
            </a:r>
            <a:r>
              <a:rPr lang="en-US" sz="1600" dirty="0"/>
              <a:t>.</a:t>
            </a:r>
          </a:p>
          <a:p>
            <a:pPr lvl="2">
              <a:lnSpc>
                <a:spcPct val="100000"/>
              </a:lnSpc>
            </a:pPr>
            <a:r>
              <a:rPr lang="en-US" sz="1600" b="1" dirty="0"/>
              <a:t>Machine learning algorithms </a:t>
            </a:r>
            <a:r>
              <a:rPr lang="en-US" sz="1600" dirty="0"/>
              <a:t>for enhanced accuracy.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Adding more </a:t>
            </a:r>
            <a:r>
              <a:rPr lang="en-US" sz="1600" b="1" dirty="0"/>
              <a:t>sensors</a:t>
            </a:r>
            <a:r>
              <a:rPr lang="en-US" sz="1600" dirty="0"/>
              <a:t> and </a:t>
            </a:r>
            <a:r>
              <a:rPr lang="en-US" sz="1600" b="1" dirty="0"/>
              <a:t>a distributed hardware system</a:t>
            </a:r>
            <a:r>
              <a:rPr lang="en-US" sz="1600" dirty="0"/>
              <a:t>.</a:t>
            </a:r>
          </a:p>
          <a:p>
            <a:pPr lvl="2">
              <a:lnSpc>
                <a:spcPct val="100000"/>
              </a:lnSpc>
            </a:pPr>
            <a:endParaRPr lang="en-US" sz="1600" dirty="0"/>
          </a:p>
          <a:p>
            <a:r>
              <a:rPr lang="en-US" sz="1400" dirty="0"/>
              <a:t>This project is available online with all the source code, documentation, results, and demo videos at the following </a:t>
            </a:r>
            <a:r>
              <a:rPr lang="en-US" sz="1400" dirty="0">
                <a:hlinkClick r:id="rId5"/>
              </a:rPr>
              <a:t>GitHub</a:t>
            </a:r>
            <a:r>
              <a:rPr lang="en-US" sz="1400" dirty="0"/>
              <a:t> link:</a:t>
            </a:r>
            <a:br>
              <a:rPr lang="en-US" sz="1400" dirty="0"/>
            </a:br>
            <a:r>
              <a:rPr lang="en-US" sz="1400" dirty="0">
                <a:hlinkClick r:id="rId6"/>
              </a:rPr>
              <a:t>https://github.com/hemantramphul/Localization-and-tracking-of-moving-targets-by-microphones</a:t>
            </a:r>
            <a:r>
              <a:rPr lang="en-US" sz="14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C751A8-E12B-B637-CC1B-E33C2BFEF73D}"/>
              </a:ext>
            </a:extLst>
          </p:cNvPr>
          <p:cNvGrpSpPr>
            <a:grpSpLocks noChangeAspect="1"/>
          </p:cNvGrpSpPr>
          <p:nvPr/>
        </p:nvGrpSpPr>
        <p:grpSpPr>
          <a:xfrm>
            <a:off x="9119934" y="5844222"/>
            <a:ext cx="2092579" cy="320040"/>
            <a:chOff x="4790940" y="5707063"/>
            <a:chExt cx="2989397" cy="457200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EB8ED28-293B-7C70-E721-EC9ACBFC0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737" y="5707063"/>
              <a:ext cx="13716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Université de Limoges">
              <a:extLst>
                <a:ext uri="{FF2B5EF4-FFF2-40B4-BE49-F238E27FC236}">
                  <a16:creationId xmlns:a16="http://schemas.microsoft.com/office/drawing/2014/main" id="{351C30F2-A2F0-2615-4A53-61FEC485D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940" y="5707063"/>
              <a:ext cx="139446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300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61F4B2-F8E4-4BE6-8BEA-C12A993B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0897"/>
            <a:ext cx="12192000" cy="716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730D4-64B8-4358-B1D0-76E0F5D3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7" y="6379775"/>
            <a:ext cx="4822804" cy="365125"/>
          </a:xfrm>
        </p:spPr>
        <p:txBody>
          <a:bodyPr/>
          <a:lstStyle/>
          <a:p>
            <a:r>
              <a:rPr lang="en-US" sz="1100" dirty="0"/>
              <a:t>Localization and tracking of moving targets by hydrophones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C677B-D405-48C5-95F8-363F93AE2602}"/>
              </a:ext>
            </a:extLst>
          </p:cNvPr>
          <p:cNvSpPr txBox="1"/>
          <p:nvPr/>
        </p:nvSpPr>
        <p:spPr>
          <a:xfrm>
            <a:off x="4608300" y="625687"/>
            <a:ext cx="2975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848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BA2364-E4E2-7504-53C6-8DF59476E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Introduction </a:t>
            </a:r>
          </a:p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Methodology</a:t>
            </a:r>
          </a:p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Objectives and work accomplished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Use different technique of approach to obtain a satisfied result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Improve/change algorithms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Upgrade hardware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Establish performance metrics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Test system robustness with different technique and environment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Remark on final work and possible solution approach</a:t>
            </a:r>
          </a:p>
          <a:p>
            <a:pPr lvl="1">
              <a:lnSpc>
                <a:spcPct val="10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65E5A-CFB2-4E0C-B415-417471C9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6963" y="6459537"/>
            <a:ext cx="4822825" cy="365125"/>
          </a:xfrm>
        </p:spPr>
        <p:txBody>
          <a:bodyPr/>
          <a:lstStyle/>
          <a:p>
            <a:pPr algn="l"/>
            <a:r>
              <a:rPr lang="en-US" sz="1000" dirty="0"/>
              <a:t>Localization and tracking of moving targets by hydrophones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7"/>
            <a:ext cx="1311275" cy="365125"/>
          </a:xfrm>
        </p:spPr>
        <p:txBody>
          <a:bodyPr/>
          <a:lstStyle/>
          <a:p>
            <a:fld id="{FD53DF05-6E7D-4ACF-83ED-94417BD88AE7}" type="slidenum">
              <a:rPr lang="en-US" b="1" smtClean="0"/>
              <a:pPr/>
              <a:t>2</a:t>
            </a:fld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162C8-826C-D7A7-ABD9-9FE4449946F6}"/>
              </a:ext>
            </a:extLst>
          </p:cNvPr>
          <p:cNvGrpSpPr>
            <a:grpSpLocks noChangeAspect="1"/>
          </p:cNvGrpSpPr>
          <p:nvPr/>
        </p:nvGrpSpPr>
        <p:grpSpPr>
          <a:xfrm>
            <a:off x="9119934" y="5844222"/>
            <a:ext cx="2092579" cy="320040"/>
            <a:chOff x="4790940" y="5707063"/>
            <a:chExt cx="2989397" cy="4572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BD7C0C2-1D98-6DE6-734F-06B4B8D00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737" y="5707063"/>
              <a:ext cx="13716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Université de Limoges">
              <a:extLst>
                <a:ext uri="{FF2B5EF4-FFF2-40B4-BE49-F238E27FC236}">
                  <a16:creationId xmlns:a16="http://schemas.microsoft.com/office/drawing/2014/main" id="{1995FDCA-E9B8-9948-D9BC-07058D636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940" y="5707063"/>
              <a:ext cx="139446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34F70FE-18C5-2F1A-B6B8-BC92D05CE3F4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4393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01D1A4-297E-E3C1-18AD-9949D448E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078"/>
          <a:stretch/>
        </p:blipFill>
        <p:spPr>
          <a:xfrm>
            <a:off x="6198407" y="1749083"/>
            <a:ext cx="5993593" cy="4564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BDAF4F-53A6-946F-EA18-8779D76B6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993593" cy="4023360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0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Project goal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Develop an efficient sound localization system using the most appropriate methods and techniques to achieve accurate results. 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Implement a four-microphone array positioned at the corners of a 17cm x 17cm square.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Algorithm used for localization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Uses Time Difference of Arrival (TDOA) method.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Measures differences in sound arrival times at each microphone. 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Provides real-time feedback through LEDs indicating the direction.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Estimates distance to the sound source.</a:t>
            </a:r>
            <a:endParaRPr lang="en-MU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6C97CF-A609-2BD2-3D64-102DA31FDF1F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9562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053BF7-4065-B050-D834-8B502641B579}"/>
              </a:ext>
            </a:extLst>
          </p:cNvPr>
          <p:cNvSpPr/>
          <p:nvPr/>
        </p:nvSpPr>
        <p:spPr>
          <a:xfrm>
            <a:off x="1188131" y="4082517"/>
            <a:ext cx="4731657" cy="1959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Signal Processing</a:t>
            </a:r>
            <a:b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</a:b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Applied averaging to reduce noise and thresholding to focus on significant sound events.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534748-FDA2-CDDF-5A1F-12DAB978AF5B}"/>
              </a:ext>
            </a:extLst>
          </p:cNvPr>
          <p:cNvSpPr/>
          <p:nvPr/>
        </p:nvSpPr>
        <p:spPr>
          <a:xfrm>
            <a:off x="6269089" y="4082517"/>
            <a:ext cx="4731657" cy="19594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5">
                    <a:lumMod val="50000"/>
                  </a:schemeClr>
                </a:solidFill>
              </a:rPr>
              <a:t>Outcome</a:t>
            </a:r>
          </a:p>
          <a:p>
            <a:pPr algn="ctr"/>
            <a:endParaRPr lang="en-US" sz="25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5">
                    <a:lumMod val="50000"/>
                  </a:schemeClr>
                </a:solidFill>
              </a:rPr>
              <a:t>Combined techniques resulted in an accurate and robust sound localization system.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AD9C44-8C71-424F-9957-B18E34E814A3}"/>
              </a:ext>
            </a:extLst>
          </p:cNvPr>
          <p:cNvSpPr/>
          <p:nvPr/>
        </p:nvSpPr>
        <p:spPr>
          <a:xfrm>
            <a:off x="6269089" y="1959429"/>
            <a:ext cx="4731657" cy="1959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3">
                    <a:lumMod val="50000"/>
                  </a:schemeClr>
                </a:solidFill>
              </a:rPr>
              <a:t>Algorithm Development</a:t>
            </a:r>
          </a:p>
          <a:p>
            <a:pPr algn="ctr"/>
            <a:endParaRPr lang="en-US" sz="25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3">
                    <a:lumMod val="50000"/>
                  </a:schemeClr>
                </a:solidFill>
              </a:rPr>
              <a:t>Utilized the Time Difference of Arrival (TDOA) method to measure time differences in sound arrivals.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DBAFB-A6AF-E988-86C5-545C1A84F0B9}"/>
              </a:ext>
            </a:extLst>
          </p:cNvPr>
          <p:cNvSpPr/>
          <p:nvPr/>
        </p:nvSpPr>
        <p:spPr>
          <a:xfrm>
            <a:off x="1188131" y="1959429"/>
            <a:ext cx="4731657" cy="1959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2">
                    <a:lumMod val="75000"/>
                  </a:schemeClr>
                </a:solidFill>
              </a:rPr>
              <a:t>System Design</a:t>
            </a:r>
          </a:p>
          <a:p>
            <a:pPr algn="ctr"/>
            <a:endParaRPr lang="en-US" sz="25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2">
                    <a:lumMod val="75000"/>
                  </a:schemeClr>
                </a:solidFill>
              </a:rPr>
              <a:t>Four microphones arranged in a square configuration to capture sound from multiple directions.</a:t>
            </a:r>
          </a:p>
        </p:txBody>
      </p:sp>
    </p:spTree>
    <p:extLst>
      <p:ext uri="{BB962C8B-B14F-4D97-AF65-F5344CB8AC3E}">
        <p14:creationId xmlns:p14="http://schemas.microsoft.com/office/powerpoint/2010/main" val="299227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BA2364-E4E2-7504-53C6-8DF59476E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9EE34EA-6E1C-3AE7-8D2D-A46E0619D1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608230"/>
              </p:ext>
            </p:extLst>
          </p:nvPr>
        </p:nvGraphicFramePr>
        <p:xfrm>
          <a:off x="476402" y="1845017"/>
          <a:ext cx="5793769" cy="448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65E5A-CFB2-4E0C-B415-417471C9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6963" y="6459537"/>
            <a:ext cx="4822825" cy="365125"/>
          </a:xfrm>
        </p:spPr>
        <p:txBody>
          <a:bodyPr/>
          <a:lstStyle/>
          <a:p>
            <a:pPr algn="l"/>
            <a:r>
              <a:rPr lang="en-US" sz="1000" dirty="0"/>
              <a:t>Localization and tracking of moving targets by hydrophones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7"/>
            <a:ext cx="1311275" cy="365125"/>
          </a:xfrm>
        </p:spPr>
        <p:txBody>
          <a:bodyPr/>
          <a:lstStyle/>
          <a:p>
            <a:fld id="{FD53DF05-6E7D-4ACF-83ED-94417BD88AE7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34F70FE-18C5-2F1A-B6B8-BC92D05CE3F4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Objectives and work accomplished (1)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C5D890-F388-A2F3-D340-5BB6B1AFE8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1" y="2362086"/>
            <a:ext cx="5793770" cy="34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9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Objectives and work accomplished (2)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7D787D6-C945-5261-E4F9-5BBD2A4997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060326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6168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Upgrade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30446B2-00FF-EB02-5792-64BEFC884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790744"/>
              </p:ext>
            </p:extLst>
          </p:nvPr>
        </p:nvGraphicFramePr>
        <p:xfrm>
          <a:off x="1096965" y="1846263"/>
          <a:ext cx="3431492" cy="439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4502240-4D58-D944-87A3-09CDFDF984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41" y="2108772"/>
            <a:ext cx="2631825" cy="2065983"/>
          </a:xfrm>
          <a:prstGeom prst="rect">
            <a:avLst/>
          </a:prstGeom>
        </p:spPr>
      </p:pic>
      <p:pic>
        <p:nvPicPr>
          <p:cNvPr id="1030" name="Picture 6" descr="Buy Sound Sensor Module with Small Microphone - ADIY.in">
            <a:extLst>
              <a:ext uri="{FF2B5EF4-FFF2-40B4-BE49-F238E27FC236}">
                <a16:creationId xmlns:a16="http://schemas.microsoft.com/office/drawing/2014/main" id="{FB4B8421-D6ED-8E06-8092-E7C3670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t="19690" r="15294" b="20867"/>
          <a:stretch/>
        </p:blipFill>
        <p:spPr bwMode="auto">
          <a:xfrm>
            <a:off x="5132171" y="1897966"/>
            <a:ext cx="1741551" cy="153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ctive Buzzer Module for Arduino &amp; Raspberry Pi">
            <a:extLst>
              <a:ext uri="{FF2B5EF4-FFF2-40B4-BE49-F238E27FC236}">
                <a16:creationId xmlns:a16="http://schemas.microsoft.com/office/drawing/2014/main" id="{EC7899E8-8738-180B-25ED-1B738DF05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6" t="13315" r="12128" b="21011"/>
          <a:stretch/>
        </p:blipFill>
        <p:spPr bwMode="auto">
          <a:xfrm>
            <a:off x="10537833" y="2599539"/>
            <a:ext cx="1349299" cy="115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sson 6 Button Module — SunFounder SunFounder_SensorKit_for_RPi2  documentation">
            <a:extLst>
              <a:ext uri="{FF2B5EF4-FFF2-40B4-BE49-F238E27FC236}">
                <a16:creationId xmlns:a16="http://schemas.microsoft.com/office/drawing/2014/main" id="{24E03A26-3FA5-E07A-B46B-ABECD2B6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07" y="4960210"/>
            <a:ext cx="1677549" cy="12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CDD9A6E-EE69-35DC-1937-29E278868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 t="6323" r="9233" b="7042"/>
          <a:stretch/>
        </p:blipFill>
        <p:spPr bwMode="auto">
          <a:xfrm>
            <a:off x="4923368" y="4255978"/>
            <a:ext cx="2554068" cy="182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45B92A06-DA9C-3622-BED0-B2376A80D2C8}"/>
              </a:ext>
            </a:extLst>
          </p:cNvPr>
          <p:cNvSpPr/>
          <p:nvPr/>
        </p:nvSpPr>
        <p:spPr>
          <a:xfrm>
            <a:off x="6200402" y="1937720"/>
            <a:ext cx="1741551" cy="63561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LM393 Sound Detection Sensor Modules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AC5E70F5-52D6-442C-8D94-C9276B3D43DA}"/>
              </a:ext>
            </a:extLst>
          </p:cNvPr>
          <p:cNvSpPr/>
          <p:nvPr/>
        </p:nvSpPr>
        <p:spPr>
          <a:xfrm>
            <a:off x="10284902" y="1860632"/>
            <a:ext cx="1741551" cy="63561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Active Buzzer Module</a:t>
            </a: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DD5A7EE0-C39D-9CC2-5869-07C013881F44}"/>
              </a:ext>
            </a:extLst>
          </p:cNvPr>
          <p:cNvSpPr/>
          <p:nvPr/>
        </p:nvSpPr>
        <p:spPr>
          <a:xfrm>
            <a:off x="10341705" y="4232836"/>
            <a:ext cx="1741551" cy="63561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Button Switch</a:t>
            </a: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10CD4DD7-CB0F-F5CF-2BD1-3601EEEE8161}"/>
              </a:ext>
            </a:extLst>
          </p:cNvPr>
          <p:cNvSpPr/>
          <p:nvPr/>
        </p:nvSpPr>
        <p:spPr>
          <a:xfrm>
            <a:off x="7817207" y="4232836"/>
            <a:ext cx="2060691" cy="63561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Arduino Uno R3: Microchip ATmega328P microcontroller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A40542E4-B1A3-CA05-DB20-80DA33578E42}"/>
              </a:ext>
            </a:extLst>
          </p:cNvPr>
          <p:cNvSpPr/>
          <p:nvPr/>
        </p:nvSpPr>
        <p:spPr>
          <a:xfrm>
            <a:off x="6855989" y="5591024"/>
            <a:ext cx="1741551" cy="63561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LEDs with Resistors</a:t>
            </a:r>
          </a:p>
        </p:txBody>
      </p:sp>
    </p:spTree>
    <p:extLst>
      <p:ext uri="{BB962C8B-B14F-4D97-AF65-F5344CB8AC3E}">
        <p14:creationId xmlns:p14="http://schemas.microsoft.com/office/powerpoint/2010/main" val="157249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Upgrade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30446B2-00FF-EB02-5792-64BEFC884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842502"/>
              </p:ext>
            </p:extLst>
          </p:nvPr>
        </p:nvGraphicFramePr>
        <p:xfrm>
          <a:off x="1096965" y="1846263"/>
          <a:ext cx="3431492" cy="439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F30FA1A-458C-46E0-7438-CCA5EE235A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2"/>
          <a:stretch/>
        </p:blipFill>
        <p:spPr>
          <a:xfrm>
            <a:off x="5563513" y="1797673"/>
            <a:ext cx="5531522" cy="44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6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Upgrade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30446B2-00FF-EB02-5792-64BEFC884E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5" y="1846263"/>
          <a:ext cx="3431492" cy="439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588B67-A848-408F-914D-DC94DD8F98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118"/>
          <a:stretch/>
        </p:blipFill>
        <p:spPr>
          <a:xfrm>
            <a:off x="7984117" y="1749083"/>
            <a:ext cx="4207883" cy="4239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3A7BE0-07DA-2C8B-AD5D-928E18D4C2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145" y="2852699"/>
            <a:ext cx="3406885" cy="1918011"/>
          </a:xfrm>
          <a:prstGeom prst="rect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7861A09E-B8FC-A102-9B72-445AFD1F03FE}"/>
              </a:ext>
            </a:extLst>
          </p:cNvPr>
          <p:cNvSpPr/>
          <p:nvPr/>
        </p:nvSpPr>
        <p:spPr>
          <a:xfrm rot="5400000">
            <a:off x="7978160" y="4164448"/>
            <a:ext cx="903688" cy="2163970"/>
          </a:xfrm>
          <a:prstGeom prst="bentUpArrow">
            <a:avLst>
              <a:gd name="adj1" fmla="val 31170"/>
              <a:gd name="adj2" fmla="val 30553"/>
              <a:gd name="adj3" fmla="val 4564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34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13003</TotalTime>
  <Words>2100</Words>
  <Application>Microsoft Office PowerPoint</Application>
  <PresentationFormat>Widescreen</PresentationFormat>
  <Paragraphs>261</Paragraphs>
  <Slides>17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Cascadia Code SemiBold</vt:lpstr>
      <vt:lpstr>Wingdings</vt:lpstr>
      <vt:lpstr>Retrospect</vt:lpstr>
      <vt:lpstr>Localization and tracking of moving targets by microphones.</vt:lpstr>
      <vt:lpstr>PowerPoint Presentation</vt:lpstr>
      <vt:lpstr>PowerPoint Presentation</vt:lpstr>
      <vt:lpstr>Methodology</vt:lpstr>
      <vt:lpstr>PowerPoint Presentation</vt:lpstr>
      <vt:lpstr>Objectives and work accomplished (2)</vt:lpstr>
      <vt:lpstr>Upgrade hardware</vt:lpstr>
      <vt:lpstr>Upgrade hardware</vt:lpstr>
      <vt:lpstr>Upgrade 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N_Puzzle (Taquin)</dc:title>
  <dc:creator>Hemant Ramphul</dc:creator>
  <cp:lastModifiedBy>Hemant Ramphul</cp:lastModifiedBy>
  <cp:revision>284</cp:revision>
  <dcterms:created xsi:type="dcterms:W3CDTF">2022-02-19T08:51:57Z</dcterms:created>
  <dcterms:modified xsi:type="dcterms:W3CDTF">2024-09-06T04:23:42Z</dcterms:modified>
</cp:coreProperties>
</file>